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330" r:id="rId2"/>
    <p:sldId id="331" r:id="rId3"/>
    <p:sldId id="339" r:id="rId4"/>
    <p:sldId id="340" r:id="rId5"/>
    <p:sldId id="343" r:id="rId6"/>
    <p:sldId id="342" r:id="rId7"/>
    <p:sldId id="341" r:id="rId8"/>
    <p:sldId id="344" r:id="rId9"/>
    <p:sldId id="362" r:id="rId10"/>
    <p:sldId id="364" r:id="rId11"/>
    <p:sldId id="361" r:id="rId12"/>
    <p:sldId id="363" r:id="rId13"/>
    <p:sldId id="369" r:id="rId14"/>
    <p:sldId id="370" r:id="rId15"/>
    <p:sldId id="368" r:id="rId16"/>
    <p:sldId id="365" r:id="rId17"/>
    <p:sldId id="367" r:id="rId18"/>
    <p:sldId id="366" r:id="rId19"/>
    <p:sldId id="338" r:id="rId20"/>
    <p:sldId id="349" r:id="rId21"/>
    <p:sldId id="350" r:id="rId22"/>
    <p:sldId id="357" r:id="rId23"/>
    <p:sldId id="360" r:id="rId24"/>
    <p:sldId id="359" r:id="rId25"/>
    <p:sldId id="358" r:id="rId26"/>
    <p:sldId id="333" r:id="rId27"/>
    <p:sldId id="336" r:id="rId28"/>
    <p:sldId id="335" r:id="rId29"/>
    <p:sldId id="334" r:id="rId30"/>
    <p:sldId id="332" r:id="rId31"/>
    <p:sldId id="345" r:id="rId32"/>
    <p:sldId id="348" r:id="rId33"/>
    <p:sldId id="347" r:id="rId34"/>
    <p:sldId id="346" r:id="rId35"/>
    <p:sldId id="355" r:id="rId36"/>
    <p:sldId id="351" r:id="rId37"/>
    <p:sldId id="354" r:id="rId38"/>
    <p:sldId id="353" r:id="rId39"/>
    <p:sldId id="352" r:id="rId40"/>
    <p:sldId id="356" r:id="rId41"/>
    <p:sldId id="337" r:id="rId42"/>
  </p:sldIdLst>
  <p:sldSz cx="12192000" cy="6858000"/>
  <p:notesSz cx="6858000" cy="9144000"/>
  <p:embeddedFontLst>
    <p:embeddedFont>
      <p:font typeface="Adobe Garamond Pro Bold" panose="02020702060506020403" pitchFamily="18" charset="0"/>
      <p:bold r:id="rId43"/>
      <p:boldItalic r:id="rId44"/>
    </p:embeddedFont>
    <p:embeddedFont>
      <p:font typeface="Arial Black" panose="020B0A04020102020204" pitchFamily="34" charset="0"/>
      <p:bold r:id="rId45"/>
    </p:embeddedFont>
    <p:embeddedFont>
      <p:font typeface="Calibri" panose="020F0502020204030204" pitchFamily="34" charset="0"/>
      <p:regular r:id="rId46"/>
      <p:bold r:id="rId47"/>
      <p:italic r:id="rId48"/>
      <p:boldItalic r:id="rId49"/>
    </p:embeddedFont>
    <p:embeddedFont>
      <p:font typeface="Calibri Light" panose="020F0302020204030204" pitchFamily="34" charset="0"/>
      <p:regular r:id="rId50"/>
      <p:italic r:id="rId51"/>
    </p:embeddedFont>
    <p:embeddedFont>
      <p:font typeface="Copperplate Gothic Bold" panose="020E0705020206020404" pitchFamily="34" charset="0"/>
      <p:regular r:id="rId5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9A7792BC-5D29-4C54-B035-1116397DE029}">
          <p14:sldIdLst>
            <p14:sldId id="330"/>
            <p14:sldId id="331"/>
          </p14:sldIdLst>
        </p14:section>
        <p14:section name="Concept" id="{7AC22DE9-15E4-46A4-B7C9-F938BD5BAC66}">
          <p14:sldIdLst>
            <p14:sldId id="339"/>
            <p14:sldId id="340"/>
            <p14:sldId id="343"/>
            <p14:sldId id="342"/>
            <p14:sldId id="341"/>
            <p14:sldId id="344"/>
          </p14:sldIdLst>
        </p14:section>
        <p14:section name="Narrative" id="{73989042-55A3-4188-8DA3-79553D8B2EBC}">
          <p14:sldIdLst>
            <p14:sldId id="362"/>
            <p14:sldId id="364"/>
            <p14:sldId id="361"/>
            <p14:sldId id="363"/>
            <p14:sldId id="369"/>
            <p14:sldId id="370"/>
            <p14:sldId id="368"/>
            <p14:sldId id="365"/>
            <p14:sldId id="367"/>
            <p14:sldId id="366"/>
          </p14:sldIdLst>
        </p14:section>
        <p14:section name="Experimental" id="{0EC244DE-EB11-4590-A00A-9A59C84FC873}">
          <p14:sldIdLst>
            <p14:sldId id="338"/>
          </p14:sldIdLst>
        </p14:section>
        <p14:section name="Art &amp; Sound" id="{CF6DF975-6EA6-4189-A27C-8A7088213C46}">
          <p14:sldIdLst>
            <p14:sldId id="349"/>
            <p14:sldId id="350"/>
            <p14:sldId id="357"/>
            <p14:sldId id="360"/>
            <p14:sldId id="359"/>
            <p14:sldId id="358"/>
          </p14:sldIdLst>
        </p14:section>
        <p14:section name="Influences" id="{6BBEBC36-9BB1-4171-8DCA-645CE036B1BF}">
          <p14:sldIdLst>
            <p14:sldId id="333"/>
            <p14:sldId id="336"/>
            <p14:sldId id="335"/>
            <p14:sldId id="334"/>
            <p14:sldId id="332"/>
          </p14:sldIdLst>
        </p14:section>
        <p14:section name="Technical" id="{D93F0D2C-683B-4817-8517-905B8A2CEAFF}">
          <p14:sldIdLst>
            <p14:sldId id="345"/>
            <p14:sldId id="348"/>
            <p14:sldId id="347"/>
            <p14:sldId id="346"/>
          </p14:sldIdLst>
        </p14:section>
        <p14:section name="Management" id="{BD6058D8-0E5B-43F1-B57F-75B13B3CD856}">
          <p14:sldIdLst>
            <p14:sldId id="355"/>
            <p14:sldId id="351"/>
            <p14:sldId id="354"/>
            <p14:sldId id="353"/>
            <p14:sldId id="352"/>
            <p14:sldId id="356"/>
          </p14:sldIdLst>
        </p14:section>
        <p14:section name="Outro" id="{51DA4596-28D6-44EF-8906-BE4E58CBC5BB}">
          <p14:sldIdLst>
            <p14:sldId id="33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9C9C9"/>
    <a:srgbClr val="14B8A8"/>
    <a:srgbClr val="595959"/>
    <a:srgbClr val="DADADA"/>
    <a:srgbClr val="7F7F7F"/>
    <a:srgbClr val="E9E9E9"/>
    <a:srgbClr val="FF9999"/>
    <a:srgbClr val="F26866"/>
    <a:srgbClr val="80B1DA"/>
    <a:srgbClr val="00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377" autoAdjust="0"/>
    <p:restoredTop sz="94660"/>
  </p:normalViewPr>
  <p:slideViewPr>
    <p:cSldViewPr snapToGrid="0">
      <p:cViewPr varScale="1">
        <p:scale>
          <a:sx n="86" d="100"/>
          <a:sy n="86" d="100"/>
        </p:scale>
        <p:origin x="59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5.fntdata"/><Relationship Id="rId50" Type="http://schemas.openxmlformats.org/officeDocument/2006/relationships/font" Target="fonts/font8.fntdata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3.fntdata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2.fntdata"/><Relationship Id="rId52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1.fntdata"/><Relationship Id="rId48" Type="http://schemas.openxmlformats.org/officeDocument/2006/relationships/font" Target="fonts/font6.fntdata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9.fntdata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BE6EA8D-E491-4B45-A1DA-4350139115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31E18AC-BFF0-4A60-8DC8-B1DFB5D110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FCB14D2-4CF9-45D7-92C3-E30688D25D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9B04C-60BE-4AD4-962F-37B9B1CF3E92}" type="datetimeFigureOut">
              <a:rPr lang="en-US" smtClean="0"/>
              <a:t>4/24/2020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7044547-E93E-4B78-B0E9-120CF3BC8A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0431C2D-50E1-4F1A-976E-329957EB34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1BF52-0D4B-4736-90F3-4E0587BA579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5205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77ED786-4AE8-467C-A240-2B991E10F9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F83261F8-81F6-4736-A22E-565BF26D98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014A1FA-F071-43F3-9173-40367363DA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9B04C-60BE-4AD4-962F-37B9B1CF3E92}" type="datetimeFigureOut">
              <a:rPr lang="en-US" smtClean="0"/>
              <a:t>4/24/2020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6A723CA-9F4C-4B8A-BC41-16C5B4D188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EFFA752-B810-408D-9D1B-ECFB8B59CC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1BF52-0D4B-4736-90F3-4E0587BA579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1572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E9DA38E3-9A01-44EB-B9BE-DF6BA01C5BB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EC2956A9-87D1-4971-80D3-DBEF710AF1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F0A1364-0F1D-496D-97A0-7566683C97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9B04C-60BE-4AD4-962F-37B9B1CF3E92}" type="datetimeFigureOut">
              <a:rPr lang="en-US" smtClean="0"/>
              <a:t>4/24/2020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F0189B3-6310-4E9F-964C-42ED71E1B0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571558A-603E-4D89-808B-ABE1CBFECC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1BF52-0D4B-4736-90F3-4E0587BA579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0681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0937A21-FFF4-4A92-AA45-054E444D5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4B9757A-CC65-4FEF-90C9-0D85177944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37C0BB8-D232-479F-81E9-1068AFFBB6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9B04C-60BE-4AD4-962F-37B9B1CF3E92}" type="datetimeFigureOut">
              <a:rPr lang="en-US" smtClean="0"/>
              <a:t>4/24/2020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5343E3A-4DB3-4D99-8016-A751D2168E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8802BE8-FE18-481F-AFE8-ACFDCB0D92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1BF52-0D4B-4736-90F3-4E0587BA579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1929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30A2AB6-F875-47DA-9A35-776556D3E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9E73006-331D-432F-A328-1522A8B2B0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353BFE7-90A0-419C-879C-E64F7ED842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9B04C-60BE-4AD4-962F-37B9B1CF3E92}" type="datetimeFigureOut">
              <a:rPr lang="en-US" smtClean="0"/>
              <a:t>4/24/2020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5D0F97A-801D-4537-B657-156806BEE5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01085AE-C13B-4BB5-9921-89BC76F71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1BF52-0D4B-4736-90F3-4E0587BA579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2806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5E01A87-9D29-48A1-B7EB-5B22B00C58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76C7299-CDAD-4CA8-A726-644CADD3D2C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EEF5939-ED79-4E36-A777-113AFDD5B9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C23F96F-1D95-4D04-B8A9-9D806D7515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9B04C-60BE-4AD4-962F-37B9B1CF3E92}" type="datetimeFigureOut">
              <a:rPr lang="en-US" smtClean="0"/>
              <a:t>4/24/2020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4B4A0B0-774C-4FC4-AC18-DCEC457755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3F8B9EE-BC40-4F2D-83D9-73711E670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1BF52-0D4B-4736-90F3-4E0587BA579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6891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4855408-9A90-4A70-9034-758572E98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CC98870-D391-45B4-A633-07410F31D5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A4DE58D-4971-490C-AF67-724E4CFE2D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49F5F0D5-C639-4498-842C-D468F41F323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F4F9EA5F-C8B9-48BC-9A64-BB87E60253E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9669E522-303D-4FF8-9B3D-7F2C04888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9B04C-60BE-4AD4-962F-37B9B1CF3E92}" type="datetimeFigureOut">
              <a:rPr lang="en-US" smtClean="0"/>
              <a:t>4/24/2020</a:t>
            </a:fld>
            <a:endParaRPr lang="en-US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E84D5AC2-EDB6-4E6B-A30C-299BD2CBF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ED09CB5E-CC97-4234-BE92-AE31941C8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1BF52-0D4B-4736-90F3-4E0587BA579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9311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7A76AF-4B2B-47F8-8CBF-1D720B22E7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C3010EF2-3E2D-4BD9-B0D0-0F4BA94645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9B04C-60BE-4AD4-962F-37B9B1CF3E92}" type="datetimeFigureOut">
              <a:rPr lang="en-US" smtClean="0"/>
              <a:t>4/24/2020</a:t>
            </a:fld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FACCADC-156B-4EC9-84B6-70DD0508C2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52987CB-D7DB-44F8-9DFA-6C6487319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1BF52-0D4B-4736-90F3-4E0587BA579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3916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34E60C73-27D9-4B28-A3EF-3FF49336B3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9B04C-60BE-4AD4-962F-37B9B1CF3E92}" type="datetimeFigureOut">
              <a:rPr lang="en-US" smtClean="0"/>
              <a:t>4/24/2020</a:t>
            </a:fld>
            <a:endParaRPr lang="en-US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FC8871D-ADB6-4BA3-B72C-674F2C6DFF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91C2DE6-0C39-49A5-830A-F3FB28796C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1BF52-0D4B-4736-90F3-4E0587BA579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6613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9011265-8446-4336-86D6-673413D39F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9EED723-ADD7-4309-A181-E6B39178E7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D62D9FB-3755-4950-9AC1-45BBFBE23D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9192199-39D9-41B6-B9F6-E76A4DF09C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9B04C-60BE-4AD4-962F-37B9B1CF3E92}" type="datetimeFigureOut">
              <a:rPr lang="en-US" smtClean="0"/>
              <a:t>4/24/2020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B839495-E550-4843-98EC-52B3ADE97B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DF3E77A-82ED-4025-98BA-C2B0BF146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1BF52-0D4B-4736-90F3-4E0587BA579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4738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0D9A856-181D-4C23-8FFE-ACA70BA88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E1579E4B-AE0E-4E53-A3B4-C0C1C9D4CEE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5B4EE16-4546-4CF0-9A3E-9E225B5AA8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7E476C7-8009-4444-A89B-9ED6F9CD3C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9B04C-60BE-4AD4-962F-37B9B1CF3E92}" type="datetimeFigureOut">
              <a:rPr lang="en-US" smtClean="0"/>
              <a:t>4/24/2020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B66E30F-7D84-4831-8563-96E0BBEF58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1CC2F54-AF1C-456D-85B0-5FA570997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1BF52-0D4B-4736-90F3-4E0587BA579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784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0CEEDED5-DE19-4DA7-9B85-E36754477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072D200-C83F-4E4C-AE69-1383F485C0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8450962-1E37-4781-8F11-0DE40D7CD4D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09B04C-60BE-4AD4-962F-37B9B1CF3E92}" type="datetimeFigureOut">
              <a:rPr lang="en-US" smtClean="0"/>
              <a:t>4/24/2020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0A50214-A641-45B8-ACED-476B2DF4E9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92D25CA-2477-44C0-9CFD-73752493AD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61BF52-0D4B-4736-90F3-4E0587BA579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8717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30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svg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7" Type="http://schemas.openxmlformats.org/officeDocument/2006/relationships/image" Target="../media/image38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6.svg"/><Relationship Id="rId4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jp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5.svg"/><Relationship Id="rId4" Type="http://schemas.openxmlformats.org/officeDocument/2006/relationships/image" Target="../media/image4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5.svg"/><Relationship Id="rId4" Type="http://schemas.openxmlformats.org/officeDocument/2006/relationships/image" Target="../media/image44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sv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1.svg"/><Relationship Id="rId4" Type="http://schemas.openxmlformats.org/officeDocument/2006/relationships/image" Target="../media/image5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svg"/><Relationship Id="rId7" Type="http://schemas.openxmlformats.org/officeDocument/2006/relationships/image" Target="../media/image57.sv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5" Type="http://schemas.openxmlformats.org/officeDocument/2006/relationships/image" Target="../media/image55.svg"/><Relationship Id="rId4" Type="http://schemas.openxmlformats.org/officeDocument/2006/relationships/image" Target="../media/image54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3.svg"/><Relationship Id="rId7" Type="http://schemas.openxmlformats.org/officeDocument/2006/relationships/image" Target="../media/image59.sv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11" Type="http://schemas.openxmlformats.org/officeDocument/2006/relationships/image" Target="../media/image63.svg"/><Relationship Id="rId5" Type="http://schemas.openxmlformats.org/officeDocument/2006/relationships/image" Target="../media/image55.svg"/><Relationship Id="rId10" Type="http://schemas.openxmlformats.org/officeDocument/2006/relationships/image" Target="../media/image62.png"/><Relationship Id="rId4" Type="http://schemas.openxmlformats.org/officeDocument/2006/relationships/image" Target="../media/image54.png"/><Relationship Id="rId9" Type="http://schemas.openxmlformats.org/officeDocument/2006/relationships/image" Target="../media/image61.sv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49.svg"/><Relationship Id="rId7" Type="http://schemas.openxmlformats.org/officeDocument/2006/relationships/image" Target="../media/image57.sv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11" Type="http://schemas.openxmlformats.org/officeDocument/2006/relationships/image" Target="../media/image63.svg"/><Relationship Id="rId5" Type="http://schemas.openxmlformats.org/officeDocument/2006/relationships/image" Target="../media/image51.svg"/><Relationship Id="rId10" Type="http://schemas.openxmlformats.org/officeDocument/2006/relationships/image" Target="../media/image62.png"/><Relationship Id="rId4" Type="http://schemas.openxmlformats.org/officeDocument/2006/relationships/image" Target="../media/image50.png"/><Relationship Id="rId9" Type="http://schemas.openxmlformats.org/officeDocument/2006/relationships/image" Target="../media/image61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7" Type="http://schemas.openxmlformats.org/officeDocument/2006/relationships/image" Target="../media/image18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7" Type="http://schemas.openxmlformats.org/officeDocument/2006/relationships/image" Target="../media/image14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03167978-03E2-453B-A1CD-D6C5EDB427DB}"/>
              </a:ext>
            </a:extLst>
          </p:cNvPr>
          <p:cNvGrpSpPr/>
          <p:nvPr/>
        </p:nvGrpSpPr>
        <p:grpSpPr>
          <a:xfrm>
            <a:off x="1828470" y="758970"/>
            <a:ext cx="8535060" cy="4159443"/>
            <a:chOff x="1979470" y="1141614"/>
            <a:chExt cx="8535060" cy="4159443"/>
          </a:xfrm>
        </p:grpSpPr>
        <p:sp>
          <p:nvSpPr>
            <p:cNvPr id="4" name="Textfeld 3">
              <a:extLst>
                <a:ext uri="{FF2B5EF4-FFF2-40B4-BE49-F238E27FC236}">
                  <a16:creationId xmlns:a16="http://schemas.microsoft.com/office/drawing/2014/main" id="{C69696BD-3F33-481C-99F4-CB35A6BB1AC4}"/>
                </a:ext>
              </a:extLst>
            </p:cNvPr>
            <p:cNvSpPr txBox="1"/>
            <p:nvPr/>
          </p:nvSpPr>
          <p:spPr>
            <a:xfrm>
              <a:off x="1979470" y="1141614"/>
              <a:ext cx="1944460" cy="31547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9900" b="1" dirty="0">
                  <a:solidFill>
                    <a:srgbClr val="14B8A8"/>
                  </a:solidFill>
                  <a:latin typeface="Adobe Garamond Pro Bold" panose="02020702060506020403" pitchFamily="18" charset="0"/>
                </a:rPr>
                <a:t>L</a:t>
              </a:r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BB4A1A57-B876-4EA1-BAB8-8807888A7A6E}"/>
                </a:ext>
              </a:extLst>
            </p:cNvPr>
            <p:cNvSpPr txBox="1"/>
            <p:nvPr/>
          </p:nvSpPr>
          <p:spPr>
            <a:xfrm>
              <a:off x="3578130" y="2105561"/>
              <a:ext cx="1944459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0" b="1" dirty="0">
                  <a:solidFill>
                    <a:srgbClr val="14B8A8"/>
                  </a:solidFill>
                  <a:latin typeface="Adobe Garamond Pro Bold" panose="02020702060506020403" pitchFamily="18" charset="0"/>
                </a:rPr>
                <a:t>evel</a:t>
              </a:r>
            </a:p>
          </p:txBody>
        </p:sp>
        <p:sp>
          <p:nvSpPr>
            <p:cNvPr id="2" name="Rechteck 1">
              <a:extLst>
                <a:ext uri="{FF2B5EF4-FFF2-40B4-BE49-F238E27FC236}">
                  <a16:creationId xmlns:a16="http://schemas.microsoft.com/office/drawing/2014/main" id="{F6C5CA00-4FA5-471F-AA74-BA287318EAB9}"/>
                </a:ext>
              </a:extLst>
            </p:cNvPr>
            <p:cNvSpPr/>
            <p:nvPr/>
          </p:nvSpPr>
          <p:spPr>
            <a:xfrm>
              <a:off x="3454326" y="3169279"/>
              <a:ext cx="2001594" cy="296514"/>
            </a:xfrm>
            <a:prstGeom prst="rect">
              <a:avLst/>
            </a:prstGeom>
            <a:solidFill>
              <a:srgbClr val="14B8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9B22AD1D-5D4E-4612-9DD8-559685969A01}"/>
                </a:ext>
              </a:extLst>
            </p:cNvPr>
            <p:cNvSpPr/>
            <p:nvPr/>
          </p:nvSpPr>
          <p:spPr>
            <a:xfrm rot="5400000">
              <a:off x="4837756" y="3524265"/>
              <a:ext cx="1006483" cy="296514"/>
            </a:xfrm>
            <a:prstGeom prst="rect">
              <a:avLst/>
            </a:prstGeom>
            <a:solidFill>
              <a:srgbClr val="14B8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1847D9EF-952F-425A-9414-1A38F21BE503}"/>
                </a:ext>
              </a:extLst>
            </p:cNvPr>
            <p:cNvSpPr/>
            <p:nvPr/>
          </p:nvSpPr>
          <p:spPr>
            <a:xfrm>
              <a:off x="5192740" y="4027507"/>
              <a:ext cx="2490013" cy="296514"/>
            </a:xfrm>
            <a:prstGeom prst="rect">
              <a:avLst/>
            </a:prstGeom>
            <a:solidFill>
              <a:srgbClr val="14B8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C8C18063-7384-45F1-B3A6-DA6694EE0613}"/>
                </a:ext>
              </a:extLst>
            </p:cNvPr>
            <p:cNvSpPr txBox="1"/>
            <p:nvPr/>
          </p:nvSpPr>
          <p:spPr>
            <a:xfrm>
              <a:off x="5608052" y="3162122"/>
              <a:ext cx="194445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b="1" dirty="0">
                  <a:solidFill>
                    <a:srgbClr val="595959"/>
                  </a:solidFill>
                  <a:latin typeface="Adobe Garamond Pro Bold" panose="02020702060506020403" pitchFamily="18" charset="0"/>
                </a:rPr>
                <a:t>With</a:t>
              </a:r>
            </a:p>
          </p:txBody>
        </p:sp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7A7D4E64-34AD-4B67-81D5-5C1BFC0265A8}"/>
                </a:ext>
              </a:extLst>
            </p:cNvPr>
            <p:cNvSpPr/>
            <p:nvPr/>
          </p:nvSpPr>
          <p:spPr>
            <a:xfrm rot="5400000">
              <a:off x="7049269" y="4382493"/>
              <a:ext cx="1006483" cy="296514"/>
            </a:xfrm>
            <a:prstGeom prst="rect">
              <a:avLst/>
            </a:prstGeom>
            <a:solidFill>
              <a:srgbClr val="14B8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A364C083-AC7C-49C7-B7A0-98F183032685}"/>
                </a:ext>
              </a:extLst>
            </p:cNvPr>
            <p:cNvSpPr/>
            <p:nvPr/>
          </p:nvSpPr>
          <p:spPr>
            <a:xfrm>
              <a:off x="7404254" y="4774271"/>
              <a:ext cx="2092716" cy="296514"/>
            </a:xfrm>
            <a:prstGeom prst="rect">
              <a:avLst/>
            </a:prstGeom>
            <a:solidFill>
              <a:srgbClr val="14B8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6BC4FF27-DF76-448B-8047-4194BE414EA5}"/>
                </a:ext>
              </a:extLst>
            </p:cNvPr>
            <p:cNvSpPr txBox="1"/>
            <p:nvPr/>
          </p:nvSpPr>
          <p:spPr>
            <a:xfrm>
              <a:off x="7830970" y="3707126"/>
              <a:ext cx="268356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0" b="1" dirty="0">
                  <a:solidFill>
                    <a:srgbClr val="14B8A8"/>
                  </a:solidFill>
                  <a:latin typeface="Adobe Garamond Pro Bold" panose="02020702060506020403" pitchFamily="18" charset="0"/>
                </a:rPr>
                <a:t>Me</a:t>
              </a:r>
            </a:p>
          </p:txBody>
        </p:sp>
        <p:sp>
          <p:nvSpPr>
            <p:cNvPr id="3" name="Gleichschenkliges Dreieck 2">
              <a:extLst>
                <a:ext uri="{FF2B5EF4-FFF2-40B4-BE49-F238E27FC236}">
                  <a16:creationId xmlns:a16="http://schemas.microsoft.com/office/drawing/2014/main" id="{518E0B05-F4C1-4D58-8836-851D7CE44959}"/>
                </a:ext>
              </a:extLst>
            </p:cNvPr>
            <p:cNvSpPr/>
            <p:nvPr/>
          </p:nvSpPr>
          <p:spPr>
            <a:xfrm rot="5400000">
              <a:off x="9444758" y="4596209"/>
              <a:ext cx="757059" cy="652637"/>
            </a:xfrm>
            <a:prstGeom prst="triangle">
              <a:avLst/>
            </a:prstGeom>
            <a:solidFill>
              <a:srgbClr val="14B8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Textfeld 18">
            <a:extLst>
              <a:ext uri="{FF2B5EF4-FFF2-40B4-BE49-F238E27FC236}">
                <a16:creationId xmlns:a16="http://schemas.microsoft.com/office/drawing/2014/main" id="{B681094D-C342-4D20-A3D2-78A6C239AB52}"/>
              </a:ext>
            </a:extLst>
          </p:cNvPr>
          <p:cNvSpPr txBox="1"/>
          <p:nvPr/>
        </p:nvSpPr>
        <p:spPr>
          <a:xfrm>
            <a:off x="6976951" y="6235611"/>
            <a:ext cx="52034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spc="300" dirty="0">
                <a:solidFill>
                  <a:schemeClr val="bg2">
                    <a:lumMod val="75000"/>
                  </a:schemeClr>
                </a:solidFill>
                <a:latin typeface="Copperplate Gothic Bold" panose="020B0604020202020204" pitchFamily="34" charset="0"/>
              </a:rPr>
              <a:t>T</a:t>
            </a:r>
            <a:r>
              <a:rPr lang="en-US" sz="2800" spc="300" dirty="0">
                <a:solidFill>
                  <a:schemeClr val="bg2">
                    <a:lumMod val="75000"/>
                  </a:schemeClr>
                </a:solidFill>
                <a:latin typeface="Copperplate Gothic Bold" panose="020B0604020202020204" pitchFamily="34" charset="0"/>
              </a:rPr>
              <a:t>he  </a:t>
            </a:r>
            <a:r>
              <a:rPr lang="en-US" sz="3200" spc="300" dirty="0">
                <a:solidFill>
                  <a:schemeClr val="bg2">
                    <a:lumMod val="75000"/>
                  </a:schemeClr>
                </a:solidFill>
                <a:latin typeface="Copperplate Gothic Bold" panose="020B0604020202020204" pitchFamily="34" charset="0"/>
              </a:rPr>
              <a:t>I</a:t>
            </a:r>
            <a:r>
              <a:rPr lang="en-US" sz="2800" spc="300" dirty="0">
                <a:solidFill>
                  <a:schemeClr val="bg2">
                    <a:lumMod val="75000"/>
                  </a:schemeClr>
                </a:solidFill>
                <a:latin typeface="Copperplate Gothic Bold" panose="020B0604020202020204" pitchFamily="34" charset="0"/>
              </a:rPr>
              <a:t>solated  </a:t>
            </a:r>
            <a:r>
              <a:rPr lang="en-US" sz="3200" spc="300" dirty="0">
                <a:solidFill>
                  <a:schemeClr val="bg2">
                    <a:lumMod val="75000"/>
                  </a:schemeClr>
                </a:solidFill>
                <a:latin typeface="Copperplate Gothic Bold" panose="020B0604020202020204" pitchFamily="34" charset="0"/>
              </a:rPr>
              <a:t>D</a:t>
            </a:r>
            <a:r>
              <a:rPr lang="en-US" sz="2800" spc="300" dirty="0">
                <a:solidFill>
                  <a:schemeClr val="bg2">
                    <a:lumMod val="75000"/>
                  </a:schemeClr>
                </a:solidFill>
                <a:latin typeface="Copperplate Gothic Bold" panose="020B0604020202020204" pitchFamily="34" charset="0"/>
              </a:rPr>
              <a:t>ucks </a:t>
            </a:r>
          </a:p>
        </p:txBody>
      </p:sp>
    </p:spTree>
    <p:extLst>
      <p:ext uri="{BB962C8B-B14F-4D97-AF65-F5344CB8AC3E}">
        <p14:creationId xmlns:p14="http://schemas.microsoft.com/office/powerpoint/2010/main" val="15701839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feld 11">
            <a:extLst>
              <a:ext uri="{FF2B5EF4-FFF2-40B4-BE49-F238E27FC236}">
                <a16:creationId xmlns:a16="http://schemas.microsoft.com/office/drawing/2014/main" id="{B18DB8DF-81DE-45FE-A187-D7ECFB0181AA}"/>
              </a:ext>
            </a:extLst>
          </p:cNvPr>
          <p:cNvSpPr txBox="1"/>
          <p:nvPr/>
        </p:nvSpPr>
        <p:spPr>
          <a:xfrm>
            <a:off x="219893" y="81674"/>
            <a:ext cx="39354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14B8A8"/>
                </a:solidFill>
                <a:latin typeface="Adobe Garamond Pro Bold" panose="02020702060506020403" pitchFamily="18" charset="0"/>
              </a:rPr>
              <a:t>Storytelling</a:t>
            </a:r>
            <a:endParaRPr lang="en-US" sz="6000" b="1" dirty="0">
              <a:solidFill>
                <a:srgbClr val="14B8A8"/>
              </a:solidFill>
              <a:latin typeface="Adobe Garamond Pro Bold" panose="02020702060506020403" pitchFamily="18" charset="0"/>
            </a:endParaRPr>
          </a:p>
        </p:txBody>
      </p: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94711C09-40D9-4165-B951-EB8FCA1A1657}"/>
              </a:ext>
            </a:extLst>
          </p:cNvPr>
          <p:cNvGrpSpPr/>
          <p:nvPr/>
        </p:nvGrpSpPr>
        <p:grpSpPr>
          <a:xfrm>
            <a:off x="1796237" y="1238414"/>
            <a:ext cx="3195723" cy="5073669"/>
            <a:chOff x="1898490" y="1238414"/>
            <a:chExt cx="3195723" cy="5073669"/>
          </a:xfrm>
        </p:grpSpPr>
        <p:sp>
          <p:nvSpPr>
            <p:cNvPr id="21" name="Achteck 20">
              <a:extLst>
                <a:ext uri="{FF2B5EF4-FFF2-40B4-BE49-F238E27FC236}">
                  <a16:creationId xmlns:a16="http://schemas.microsoft.com/office/drawing/2014/main" id="{D4C0D2EC-6E03-4226-9F9A-76D2B268EFD1}"/>
                </a:ext>
              </a:extLst>
            </p:cNvPr>
            <p:cNvSpPr/>
            <p:nvPr/>
          </p:nvSpPr>
          <p:spPr>
            <a:xfrm>
              <a:off x="1898490" y="1589513"/>
              <a:ext cx="3195723" cy="3195723"/>
            </a:xfrm>
            <a:prstGeom prst="octagon">
              <a:avLst/>
            </a:prstGeom>
            <a:solidFill>
              <a:srgbClr val="C9C9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3000465D-59DD-48DA-A678-0B43161C7579}"/>
                </a:ext>
              </a:extLst>
            </p:cNvPr>
            <p:cNvSpPr txBox="1"/>
            <p:nvPr/>
          </p:nvSpPr>
          <p:spPr>
            <a:xfrm>
              <a:off x="2002350" y="4927088"/>
              <a:ext cx="2988000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rgbClr val="14B8A8"/>
                  </a:solidFill>
                  <a:latin typeface="Adobe Garamond Pro Bold" panose="02020702060506020403" pitchFamily="18" charset="0"/>
                </a:rPr>
                <a:t>Transformation</a:t>
              </a:r>
              <a:r>
                <a:rPr lang="en-US" sz="2800" dirty="0">
                  <a:solidFill>
                    <a:srgbClr val="595959"/>
                  </a:solidFill>
                  <a:latin typeface="Adobe Garamond Pro Bold" panose="02020702060506020403" pitchFamily="18" charset="0"/>
                </a:rPr>
                <a:t> of aesthetics, space, and gameplay</a:t>
              </a:r>
              <a:endParaRPr lang="en-US" sz="2800" dirty="0">
                <a:solidFill>
                  <a:srgbClr val="FF9999"/>
                </a:solidFill>
                <a:latin typeface="Adobe Garamond Pro Bold" panose="02020702060506020403" pitchFamily="18" charset="0"/>
              </a:endParaRPr>
            </a:p>
          </p:txBody>
        </p:sp>
        <p:sp>
          <p:nvSpPr>
            <p:cNvPr id="17" name="Achteck 16">
              <a:extLst>
                <a:ext uri="{FF2B5EF4-FFF2-40B4-BE49-F238E27FC236}">
                  <a16:creationId xmlns:a16="http://schemas.microsoft.com/office/drawing/2014/main" id="{582854C3-2952-4672-B027-9CC98DC29D98}"/>
                </a:ext>
              </a:extLst>
            </p:cNvPr>
            <p:cNvSpPr/>
            <p:nvPr/>
          </p:nvSpPr>
          <p:spPr>
            <a:xfrm>
              <a:off x="3201712" y="1297717"/>
              <a:ext cx="589280" cy="589280"/>
            </a:xfrm>
            <a:prstGeom prst="octagon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3ED39C51-7433-4A98-AC06-44AE8ABD67F1}"/>
                </a:ext>
              </a:extLst>
            </p:cNvPr>
            <p:cNvSpPr txBox="1"/>
            <p:nvPr/>
          </p:nvSpPr>
          <p:spPr>
            <a:xfrm>
              <a:off x="3277954" y="1238414"/>
              <a:ext cx="436796" cy="6617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700" dirty="0">
                  <a:solidFill>
                    <a:srgbClr val="C9C9C9"/>
                  </a:solidFill>
                  <a:latin typeface="Copperplate Gothic Bold" panose="020B0604020202020204" pitchFamily="34" charset="0"/>
                </a:rPr>
                <a:t>1</a:t>
              </a:r>
            </a:p>
          </p:txBody>
        </p:sp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82AA1569-31F7-49E0-85FB-F64B67A32C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549289" y="2240312"/>
              <a:ext cx="1894123" cy="18941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764341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feld 11">
            <a:extLst>
              <a:ext uri="{FF2B5EF4-FFF2-40B4-BE49-F238E27FC236}">
                <a16:creationId xmlns:a16="http://schemas.microsoft.com/office/drawing/2014/main" id="{B18DB8DF-81DE-45FE-A187-D7ECFB0181AA}"/>
              </a:ext>
            </a:extLst>
          </p:cNvPr>
          <p:cNvSpPr txBox="1"/>
          <p:nvPr/>
        </p:nvSpPr>
        <p:spPr>
          <a:xfrm>
            <a:off x="219893" y="81674"/>
            <a:ext cx="39354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14B8A8"/>
                </a:solidFill>
                <a:latin typeface="Adobe Garamond Pro Bold" panose="02020702060506020403" pitchFamily="18" charset="0"/>
              </a:rPr>
              <a:t>Storytelling</a:t>
            </a:r>
            <a:endParaRPr lang="en-US" sz="6000" b="1" dirty="0">
              <a:solidFill>
                <a:srgbClr val="14B8A8"/>
              </a:solidFill>
              <a:latin typeface="Adobe Garamond Pro Bold" panose="02020702060506020403" pitchFamily="18" charset="0"/>
            </a:endParaRPr>
          </a:p>
        </p:txBody>
      </p:sp>
      <p:grpSp>
        <p:nvGrpSpPr>
          <p:cNvPr id="28" name="Gruppieren 27">
            <a:extLst>
              <a:ext uri="{FF2B5EF4-FFF2-40B4-BE49-F238E27FC236}">
                <a16:creationId xmlns:a16="http://schemas.microsoft.com/office/drawing/2014/main" id="{F9DC73B7-2D44-4928-9C1A-E45FD8EA22AC}"/>
              </a:ext>
            </a:extLst>
          </p:cNvPr>
          <p:cNvGrpSpPr/>
          <p:nvPr/>
        </p:nvGrpSpPr>
        <p:grpSpPr>
          <a:xfrm>
            <a:off x="7175690" y="1238414"/>
            <a:ext cx="3195723" cy="5073669"/>
            <a:chOff x="7097789" y="1238414"/>
            <a:chExt cx="3195723" cy="5073669"/>
          </a:xfrm>
        </p:grpSpPr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0D5E8F69-BCB2-43AD-87A1-0E9ACA16C7BC}"/>
                </a:ext>
              </a:extLst>
            </p:cNvPr>
            <p:cNvSpPr txBox="1"/>
            <p:nvPr/>
          </p:nvSpPr>
          <p:spPr>
            <a:xfrm>
              <a:off x="7201652" y="4927088"/>
              <a:ext cx="2988000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rgbClr val="595959"/>
                  </a:solidFill>
                  <a:latin typeface="Adobe Garamond Pro Bold" panose="02020702060506020403" pitchFamily="18" charset="0"/>
                </a:rPr>
                <a:t>Fictional </a:t>
              </a:r>
              <a:r>
                <a:rPr lang="en-US" sz="2800" dirty="0">
                  <a:solidFill>
                    <a:srgbClr val="14B8A8"/>
                  </a:solidFill>
                  <a:latin typeface="Adobe Garamond Pro Bold" panose="02020702060506020403" pitchFamily="18" charset="0"/>
                </a:rPr>
                <a:t>developer comments </a:t>
              </a:r>
              <a:r>
                <a:rPr lang="en-US" sz="2800" dirty="0">
                  <a:solidFill>
                    <a:srgbClr val="595959"/>
                  </a:solidFill>
                  <a:latin typeface="Adobe Garamond Pro Bold" panose="02020702060506020403" pitchFamily="18" charset="0"/>
                </a:rPr>
                <a:t>in the level</a:t>
              </a:r>
              <a:endParaRPr lang="en-US" sz="2800" dirty="0">
                <a:solidFill>
                  <a:srgbClr val="FF9999"/>
                </a:solidFill>
                <a:latin typeface="Adobe Garamond Pro Bold" panose="02020702060506020403" pitchFamily="18" charset="0"/>
              </a:endParaRPr>
            </a:p>
          </p:txBody>
        </p:sp>
        <p:sp>
          <p:nvSpPr>
            <p:cNvPr id="25" name="Achteck 24">
              <a:extLst>
                <a:ext uri="{FF2B5EF4-FFF2-40B4-BE49-F238E27FC236}">
                  <a16:creationId xmlns:a16="http://schemas.microsoft.com/office/drawing/2014/main" id="{C3842E2A-B556-4929-B8AD-5C24F5ED4279}"/>
                </a:ext>
              </a:extLst>
            </p:cNvPr>
            <p:cNvSpPr/>
            <p:nvPr/>
          </p:nvSpPr>
          <p:spPr>
            <a:xfrm>
              <a:off x="7097789" y="1589513"/>
              <a:ext cx="3195723" cy="3195723"/>
            </a:xfrm>
            <a:prstGeom prst="octagon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Achteck 25">
              <a:extLst>
                <a:ext uri="{FF2B5EF4-FFF2-40B4-BE49-F238E27FC236}">
                  <a16:creationId xmlns:a16="http://schemas.microsoft.com/office/drawing/2014/main" id="{B8E74A83-6D00-42C8-9AB9-B981E41849A5}"/>
                </a:ext>
              </a:extLst>
            </p:cNvPr>
            <p:cNvSpPr/>
            <p:nvPr/>
          </p:nvSpPr>
          <p:spPr>
            <a:xfrm>
              <a:off x="8401011" y="1297717"/>
              <a:ext cx="589280" cy="589280"/>
            </a:xfrm>
            <a:prstGeom prst="octagon">
              <a:avLst/>
            </a:prstGeom>
            <a:solidFill>
              <a:srgbClr val="C9C9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feld 26">
              <a:extLst>
                <a:ext uri="{FF2B5EF4-FFF2-40B4-BE49-F238E27FC236}">
                  <a16:creationId xmlns:a16="http://schemas.microsoft.com/office/drawing/2014/main" id="{07734A63-6672-4680-8CFE-6E3FF20B490F}"/>
                </a:ext>
              </a:extLst>
            </p:cNvPr>
            <p:cNvSpPr txBox="1"/>
            <p:nvPr/>
          </p:nvSpPr>
          <p:spPr>
            <a:xfrm>
              <a:off x="8477253" y="1238414"/>
              <a:ext cx="436796" cy="6617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700" dirty="0">
                  <a:solidFill>
                    <a:srgbClr val="595959"/>
                  </a:solidFill>
                  <a:latin typeface="Copperplate Gothic Bold" panose="020B0604020202020204" pitchFamily="34" charset="0"/>
                </a:rPr>
                <a:t>2</a:t>
              </a:r>
            </a:p>
          </p:txBody>
        </p:sp>
        <p:pic>
          <p:nvPicPr>
            <p:cNvPr id="4" name="Grafik 3">
              <a:extLst>
                <a:ext uri="{FF2B5EF4-FFF2-40B4-BE49-F238E27FC236}">
                  <a16:creationId xmlns:a16="http://schemas.microsoft.com/office/drawing/2014/main" id="{6F7D1537-BFA9-468F-AD5C-753FB6024D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912538" y="2404261"/>
              <a:ext cx="1566224" cy="1566224"/>
            </a:xfrm>
            <a:prstGeom prst="rect">
              <a:avLst/>
            </a:prstGeom>
          </p:spPr>
        </p:pic>
      </p:grp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94711C09-40D9-4165-B951-EB8FCA1A1657}"/>
              </a:ext>
            </a:extLst>
          </p:cNvPr>
          <p:cNvGrpSpPr/>
          <p:nvPr/>
        </p:nvGrpSpPr>
        <p:grpSpPr>
          <a:xfrm>
            <a:off x="1796237" y="1238414"/>
            <a:ext cx="3195723" cy="5073669"/>
            <a:chOff x="1898490" y="1238414"/>
            <a:chExt cx="3195723" cy="5073669"/>
          </a:xfrm>
        </p:grpSpPr>
        <p:sp>
          <p:nvSpPr>
            <p:cNvPr id="21" name="Achteck 20">
              <a:extLst>
                <a:ext uri="{FF2B5EF4-FFF2-40B4-BE49-F238E27FC236}">
                  <a16:creationId xmlns:a16="http://schemas.microsoft.com/office/drawing/2014/main" id="{D4C0D2EC-6E03-4226-9F9A-76D2B268EFD1}"/>
                </a:ext>
              </a:extLst>
            </p:cNvPr>
            <p:cNvSpPr/>
            <p:nvPr/>
          </p:nvSpPr>
          <p:spPr>
            <a:xfrm>
              <a:off x="1898490" y="1589513"/>
              <a:ext cx="3195723" cy="3195723"/>
            </a:xfrm>
            <a:prstGeom prst="octagon">
              <a:avLst/>
            </a:prstGeom>
            <a:solidFill>
              <a:srgbClr val="C9C9C9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3000465D-59DD-48DA-A678-0B43161C7579}"/>
                </a:ext>
              </a:extLst>
            </p:cNvPr>
            <p:cNvSpPr txBox="1"/>
            <p:nvPr/>
          </p:nvSpPr>
          <p:spPr>
            <a:xfrm>
              <a:off x="2002350" y="4927088"/>
              <a:ext cx="2988000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rgbClr val="14B8A8">
                      <a:alpha val="20000"/>
                    </a:srgbClr>
                  </a:solidFill>
                  <a:latin typeface="Adobe Garamond Pro Bold" panose="02020702060506020403" pitchFamily="18" charset="0"/>
                </a:rPr>
                <a:t>Transformation</a:t>
              </a:r>
              <a:r>
                <a:rPr lang="en-US" sz="2800" dirty="0">
                  <a:solidFill>
                    <a:srgbClr val="595959">
                      <a:alpha val="20000"/>
                    </a:srgbClr>
                  </a:solidFill>
                  <a:latin typeface="Adobe Garamond Pro Bold" panose="02020702060506020403" pitchFamily="18" charset="0"/>
                </a:rPr>
                <a:t> of aesthetics, space, and gameplay</a:t>
              </a:r>
            </a:p>
          </p:txBody>
        </p:sp>
        <p:sp>
          <p:nvSpPr>
            <p:cNvPr id="17" name="Achteck 16">
              <a:extLst>
                <a:ext uri="{FF2B5EF4-FFF2-40B4-BE49-F238E27FC236}">
                  <a16:creationId xmlns:a16="http://schemas.microsoft.com/office/drawing/2014/main" id="{582854C3-2952-4672-B027-9CC98DC29D98}"/>
                </a:ext>
              </a:extLst>
            </p:cNvPr>
            <p:cNvSpPr/>
            <p:nvPr/>
          </p:nvSpPr>
          <p:spPr>
            <a:xfrm>
              <a:off x="3201712" y="1297717"/>
              <a:ext cx="589280" cy="589280"/>
            </a:xfrm>
            <a:prstGeom prst="octagon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3ED39C51-7433-4A98-AC06-44AE8ABD67F1}"/>
                </a:ext>
              </a:extLst>
            </p:cNvPr>
            <p:cNvSpPr txBox="1"/>
            <p:nvPr/>
          </p:nvSpPr>
          <p:spPr>
            <a:xfrm>
              <a:off x="3277954" y="1238414"/>
              <a:ext cx="436796" cy="6617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700" dirty="0">
                  <a:solidFill>
                    <a:srgbClr val="C9C9C9">
                      <a:alpha val="30000"/>
                    </a:srgbClr>
                  </a:solidFill>
                  <a:latin typeface="Copperplate Gothic Bold" panose="020B0604020202020204" pitchFamily="34" charset="0"/>
                </a:rPr>
                <a:t>1</a:t>
              </a:r>
            </a:p>
          </p:txBody>
        </p:sp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82AA1569-31F7-49E0-85FB-F64B67A32CD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549289" y="2240312"/>
              <a:ext cx="1894123" cy="18941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166904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feld 11">
            <a:extLst>
              <a:ext uri="{FF2B5EF4-FFF2-40B4-BE49-F238E27FC236}">
                <a16:creationId xmlns:a16="http://schemas.microsoft.com/office/drawing/2014/main" id="{B18DB8DF-81DE-45FE-A187-D7ECFB0181AA}"/>
              </a:ext>
            </a:extLst>
          </p:cNvPr>
          <p:cNvSpPr txBox="1"/>
          <p:nvPr/>
        </p:nvSpPr>
        <p:spPr>
          <a:xfrm>
            <a:off x="219893" y="81674"/>
            <a:ext cx="39354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14B8A8"/>
                </a:solidFill>
                <a:latin typeface="Adobe Garamond Pro Bold" panose="02020702060506020403" pitchFamily="18" charset="0"/>
              </a:rPr>
              <a:t>Storytelling</a:t>
            </a:r>
            <a:endParaRPr lang="en-US" sz="6000" b="1" dirty="0">
              <a:solidFill>
                <a:srgbClr val="14B8A8"/>
              </a:solidFill>
              <a:latin typeface="Adobe Garamond Pro Bold" panose="02020702060506020403" pitchFamily="18" charset="0"/>
            </a:endParaRPr>
          </a:p>
        </p:txBody>
      </p:sp>
      <p:grpSp>
        <p:nvGrpSpPr>
          <p:cNvPr id="28" name="Gruppieren 27">
            <a:extLst>
              <a:ext uri="{FF2B5EF4-FFF2-40B4-BE49-F238E27FC236}">
                <a16:creationId xmlns:a16="http://schemas.microsoft.com/office/drawing/2014/main" id="{F9DC73B7-2D44-4928-9C1A-E45FD8EA22AC}"/>
              </a:ext>
            </a:extLst>
          </p:cNvPr>
          <p:cNvGrpSpPr/>
          <p:nvPr/>
        </p:nvGrpSpPr>
        <p:grpSpPr>
          <a:xfrm>
            <a:off x="7175690" y="1238414"/>
            <a:ext cx="3195723" cy="5073669"/>
            <a:chOff x="7097789" y="1238414"/>
            <a:chExt cx="3195723" cy="5073669"/>
          </a:xfrm>
        </p:grpSpPr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0D5E8F69-BCB2-43AD-87A1-0E9ACA16C7BC}"/>
                </a:ext>
              </a:extLst>
            </p:cNvPr>
            <p:cNvSpPr txBox="1"/>
            <p:nvPr/>
          </p:nvSpPr>
          <p:spPr>
            <a:xfrm>
              <a:off x="7201652" y="4927088"/>
              <a:ext cx="2988000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rgbClr val="595959"/>
                  </a:solidFill>
                  <a:latin typeface="Adobe Garamond Pro Bold" panose="02020702060506020403" pitchFamily="18" charset="0"/>
                </a:rPr>
                <a:t>Fictional </a:t>
              </a:r>
              <a:r>
                <a:rPr lang="en-US" sz="2800" dirty="0">
                  <a:solidFill>
                    <a:srgbClr val="14B8A8"/>
                  </a:solidFill>
                  <a:latin typeface="Adobe Garamond Pro Bold" panose="02020702060506020403" pitchFamily="18" charset="0"/>
                </a:rPr>
                <a:t>developer comments </a:t>
              </a:r>
              <a:r>
                <a:rPr lang="en-US" sz="2800" dirty="0">
                  <a:solidFill>
                    <a:srgbClr val="595959"/>
                  </a:solidFill>
                  <a:latin typeface="Adobe Garamond Pro Bold" panose="02020702060506020403" pitchFamily="18" charset="0"/>
                </a:rPr>
                <a:t>in the level</a:t>
              </a:r>
              <a:endParaRPr lang="en-US" sz="2800" dirty="0">
                <a:solidFill>
                  <a:srgbClr val="FF9999"/>
                </a:solidFill>
                <a:latin typeface="Adobe Garamond Pro Bold" panose="02020702060506020403" pitchFamily="18" charset="0"/>
              </a:endParaRPr>
            </a:p>
          </p:txBody>
        </p:sp>
        <p:sp>
          <p:nvSpPr>
            <p:cNvPr id="25" name="Achteck 24">
              <a:extLst>
                <a:ext uri="{FF2B5EF4-FFF2-40B4-BE49-F238E27FC236}">
                  <a16:creationId xmlns:a16="http://schemas.microsoft.com/office/drawing/2014/main" id="{C3842E2A-B556-4929-B8AD-5C24F5ED4279}"/>
                </a:ext>
              </a:extLst>
            </p:cNvPr>
            <p:cNvSpPr/>
            <p:nvPr/>
          </p:nvSpPr>
          <p:spPr>
            <a:xfrm>
              <a:off x="7097789" y="1589513"/>
              <a:ext cx="3195723" cy="3195723"/>
            </a:xfrm>
            <a:prstGeom prst="octagon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Achteck 25">
              <a:extLst>
                <a:ext uri="{FF2B5EF4-FFF2-40B4-BE49-F238E27FC236}">
                  <a16:creationId xmlns:a16="http://schemas.microsoft.com/office/drawing/2014/main" id="{B8E74A83-6D00-42C8-9AB9-B981E41849A5}"/>
                </a:ext>
              </a:extLst>
            </p:cNvPr>
            <p:cNvSpPr/>
            <p:nvPr/>
          </p:nvSpPr>
          <p:spPr>
            <a:xfrm>
              <a:off x="8401011" y="1297717"/>
              <a:ext cx="589280" cy="589280"/>
            </a:xfrm>
            <a:prstGeom prst="octagon">
              <a:avLst/>
            </a:prstGeom>
            <a:solidFill>
              <a:srgbClr val="C9C9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feld 26">
              <a:extLst>
                <a:ext uri="{FF2B5EF4-FFF2-40B4-BE49-F238E27FC236}">
                  <a16:creationId xmlns:a16="http://schemas.microsoft.com/office/drawing/2014/main" id="{07734A63-6672-4680-8CFE-6E3FF20B490F}"/>
                </a:ext>
              </a:extLst>
            </p:cNvPr>
            <p:cNvSpPr txBox="1"/>
            <p:nvPr/>
          </p:nvSpPr>
          <p:spPr>
            <a:xfrm>
              <a:off x="8477253" y="1238414"/>
              <a:ext cx="436796" cy="6617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700" dirty="0">
                  <a:solidFill>
                    <a:srgbClr val="595959"/>
                  </a:solidFill>
                  <a:latin typeface="Copperplate Gothic Bold" panose="020B0604020202020204" pitchFamily="34" charset="0"/>
                </a:rPr>
                <a:t>2</a:t>
              </a:r>
            </a:p>
          </p:txBody>
        </p:sp>
        <p:pic>
          <p:nvPicPr>
            <p:cNvPr id="4" name="Grafik 3">
              <a:extLst>
                <a:ext uri="{FF2B5EF4-FFF2-40B4-BE49-F238E27FC236}">
                  <a16:creationId xmlns:a16="http://schemas.microsoft.com/office/drawing/2014/main" id="{6F7D1537-BFA9-468F-AD5C-753FB6024D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912538" y="2404261"/>
              <a:ext cx="1566224" cy="1566224"/>
            </a:xfrm>
            <a:prstGeom prst="rect">
              <a:avLst/>
            </a:prstGeom>
          </p:spPr>
        </p:pic>
      </p:grp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94711C09-40D9-4165-B951-EB8FCA1A1657}"/>
              </a:ext>
            </a:extLst>
          </p:cNvPr>
          <p:cNvGrpSpPr/>
          <p:nvPr/>
        </p:nvGrpSpPr>
        <p:grpSpPr>
          <a:xfrm>
            <a:off x="1796237" y="1238414"/>
            <a:ext cx="3195723" cy="5073669"/>
            <a:chOff x="1898490" y="1238414"/>
            <a:chExt cx="3195723" cy="5073669"/>
          </a:xfrm>
        </p:grpSpPr>
        <p:sp>
          <p:nvSpPr>
            <p:cNvPr id="21" name="Achteck 20">
              <a:extLst>
                <a:ext uri="{FF2B5EF4-FFF2-40B4-BE49-F238E27FC236}">
                  <a16:creationId xmlns:a16="http://schemas.microsoft.com/office/drawing/2014/main" id="{D4C0D2EC-6E03-4226-9F9A-76D2B268EFD1}"/>
                </a:ext>
              </a:extLst>
            </p:cNvPr>
            <p:cNvSpPr/>
            <p:nvPr/>
          </p:nvSpPr>
          <p:spPr>
            <a:xfrm>
              <a:off x="1898490" y="1589513"/>
              <a:ext cx="3195723" cy="3195723"/>
            </a:xfrm>
            <a:prstGeom prst="octagon">
              <a:avLst/>
            </a:prstGeom>
            <a:solidFill>
              <a:srgbClr val="C9C9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3000465D-59DD-48DA-A678-0B43161C7579}"/>
                </a:ext>
              </a:extLst>
            </p:cNvPr>
            <p:cNvSpPr txBox="1"/>
            <p:nvPr/>
          </p:nvSpPr>
          <p:spPr>
            <a:xfrm>
              <a:off x="2002350" y="4927088"/>
              <a:ext cx="2988000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rgbClr val="14B8A8"/>
                  </a:solidFill>
                  <a:latin typeface="Adobe Garamond Pro Bold" panose="02020702060506020403" pitchFamily="18" charset="0"/>
                </a:rPr>
                <a:t>Transformation</a:t>
              </a:r>
              <a:r>
                <a:rPr lang="en-US" sz="2800" dirty="0">
                  <a:solidFill>
                    <a:srgbClr val="595959"/>
                  </a:solidFill>
                  <a:latin typeface="Adobe Garamond Pro Bold" panose="02020702060506020403" pitchFamily="18" charset="0"/>
                </a:rPr>
                <a:t> of aesthetics, space, and gameplay</a:t>
              </a:r>
              <a:endParaRPr lang="en-US" sz="2800" dirty="0">
                <a:solidFill>
                  <a:srgbClr val="FF9999"/>
                </a:solidFill>
                <a:latin typeface="Adobe Garamond Pro Bold" panose="02020702060506020403" pitchFamily="18" charset="0"/>
              </a:endParaRPr>
            </a:p>
          </p:txBody>
        </p:sp>
        <p:sp>
          <p:nvSpPr>
            <p:cNvPr id="17" name="Achteck 16">
              <a:extLst>
                <a:ext uri="{FF2B5EF4-FFF2-40B4-BE49-F238E27FC236}">
                  <a16:creationId xmlns:a16="http://schemas.microsoft.com/office/drawing/2014/main" id="{582854C3-2952-4672-B027-9CC98DC29D98}"/>
                </a:ext>
              </a:extLst>
            </p:cNvPr>
            <p:cNvSpPr/>
            <p:nvPr/>
          </p:nvSpPr>
          <p:spPr>
            <a:xfrm>
              <a:off x="3201712" y="1297717"/>
              <a:ext cx="589280" cy="589280"/>
            </a:xfrm>
            <a:prstGeom prst="octagon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3ED39C51-7433-4A98-AC06-44AE8ABD67F1}"/>
                </a:ext>
              </a:extLst>
            </p:cNvPr>
            <p:cNvSpPr txBox="1"/>
            <p:nvPr/>
          </p:nvSpPr>
          <p:spPr>
            <a:xfrm>
              <a:off x="3277954" y="1238414"/>
              <a:ext cx="436796" cy="6617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700" dirty="0">
                  <a:solidFill>
                    <a:srgbClr val="C9C9C9"/>
                  </a:solidFill>
                  <a:latin typeface="Copperplate Gothic Bold" panose="020B0604020202020204" pitchFamily="34" charset="0"/>
                </a:rPr>
                <a:t>1</a:t>
              </a:r>
            </a:p>
          </p:txBody>
        </p:sp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82AA1569-31F7-49E0-85FB-F64B67A32CD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549289" y="2240312"/>
              <a:ext cx="1894123" cy="1894123"/>
            </a:xfrm>
            <a:prstGeom prst="rect">
              <a:avLst/>
            </a:prstGeom>
          </p:spPr>
        </p:pic>
      </p:grp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EE591D55-36C6-42C7-BB52-646522D1D04C}"/>
              </a:ext>
            </a:extLst>
          </p:cNvPr>
          <p:cNvCxnSpPr/>
          <p:nvPr/>
        </p:nvCxnSpPr>
        <p:spPr>
          <a:xfrm>
            <a:off x="4991960" y="3187373"/>
            <a:ext cx="2183730" cy="0"/>
          </a:xfrm>
          <a:prstGeom prst="straightConnector1">
            <a:avLst/>
          </a:prstGeom>
          <a:ln w="76200">
            <a:solidFill>
              <a:srgbClr val="14B8A8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99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159202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uppieren 39">
            <a:extLst>
              <a:ext uri="{FF2B5EF4-FFF2-40B4-BE49-F238E27FC236}">
                <a16:creationId xmlns:a16="http://schemas.microsoft.com/office/drawing/2014/main" id="{75716673-F65A-4A1A-8717-0B60A1FB9E6D}"/>
              </a:ext>
            </a:extLst>
          </p:cNvPr>
          <p:cNvGrpSpPr/>
          <p:nvPr/>
        </p:nvGrpSpPr>
        <p:grpSpPr>
          <a:xfrm>
            <a:off x="342993" y="442269"/>
            <a:ext cx="2806606" cy="2779243"/>
            <a:chOff x="7830836" y="1545395"/>
            <a:chExt cx="2257516" cy="2235506"/>
          </a:xfrm>
        </p:grpSpPr>
        <p:sp>
          <p:nvSpPr>
            <p:cNvPr id="41" name="Achteck 40">
              <a:extLst>
                <a:ext uri="{FF2B5EF4-FFF2-40B4-BE49-F238E27FC236}">
                  <a16:creationId xmlns:a16="http://schemas.microsoft.com/office/drawing/2014/main" id="{5C4E6D7D-8DE5-4C21-81A5-222FCC50DCC7}"/>
                </a:ext>
              </a:extLst>
            </p:cNvPr>
            <p:cNvSpPr/>
            <p:nvPr/>
          </p:nvSpPr>
          <p:spPr>
            <a:xfrm>
              <a:off x="7844385" y="1545395"/>
              <a:ext cx="2243966" cy="2235506"/>
            </a:xfrm>
            <a:prstGeom prst="octagon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2" name="Textfeld 41">
              <a:extLst>
                <a:ext uri="{FF2B5EF4-FFF2-40B4-BE49-F238E27FC236}">
                  <a16:creationId xmlns:a16="http://schemas.microsoft.com/office/drawing/2014/main" id="{2FABA302-9FA9-4052-B4C0-44F436FCC4D8}"/>
                </a:ext>
              </a:extLst>
            </p:cNvPr>
            <p:cNvSpPr txBox="1"/>
            <p:nvPr/>
          </p:nvSpPr>
          <p:spPr>
            <a:xfrm>
              <a:off x="7830836" y="2202176"/>
              <a:ext cx="2257516" cy="9654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>
                  <a:solidFill>
                    <a:srgbClr val="C9C9C9"/>
                  </a:solidFill>
                  <a:latin typeface="Adobe Garamond Pro Bold" panose="02020702060506020403" pitchFamily="18" charset="0"/>
                </a:rPr>
                <a:t>Developer </a:t>
              </a:r>
              <a:r>
                <a:rPr lang="en-US" sz="3600" dirty="0">
                  <a:solidFill>
                    <a:srgbClr val="14B8A8"/>
                  </a:solidFill>
                  <a:latin typeface="Adobe Garamond Pro Bold" panose="02020702060506020403" pitchFamily="18" charset="0"/>
                </a:rPr>
                <a:t>personalities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785483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E9582545-D5B2-4639-9AA1-C6E70EA5341F}"/>
              </a:ext>
            </a:extLst>
          </p:cNvPr>
          <p:cNvGrpSpPr/>
          <p:nvPr/>
        </p:nvGrpSpPr>
        <p:grpSpPr>
          <a:xfrm>
            <a:off x="2513633" y="3609418"/>
            <a:ext cx="2806606" cy="2779243"/>
            <a:chOff x="7830836" y="1545395"/>
            <a:chExt cx="2257516" cy="2235506"/>
          </a:xfrm>
        </p:grpSpPr>
        <p:sp>
          <p:nvSpPr>
            <p:cNvPr id="14" name="Achteck 13">
              <a:extLst>
                <a:ext uri="{FF2B5EF4-FFF2-40B4-BE49-F238E27FC236}">
                  <a16:creationId xmlns:a16="http://schemas.microsoft.com/office/drawing/2014/main" id="{BA65EEC4-25C8-4A63-8C3B-D6D25A727E35}"/>
                </a:ext>
              </a:extLst>
            </p:cNvPr>
            <p:cNvSpPr/>
            <p:nvPr/>
          </p:nvSpPr>
          <p:spPr>
            <a:xfrm>
              <a:off x="7844386" y="1545395"/>
              <a:ext cx="2243966" cy="2235506"/>
            </a:xfrm>
            <a:prstGeom prst="octagon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54E95128-3B48-48F7-8405-DF4F9B06C15B}"/>
                </a:ext>
              </a:extLst>
            </p:cNvPr>
            <p:cNvSpPr txBox="1"/>
            <p:nvPr/>
          </p:nvSpPr>
          <p:spPr>
            <a:xfrm>
              <a:off x="7830836" y="2179191"/>
              <a:ext cx="2257516" cy="10645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>
                  <a:solidFill>
                    <a:srgbClr val="14B8A8"/>
                  </a:solidFill>
                  <a:latin typeface="Adobe Garamond Pro Bold" panose="02020702060506020403" pitchFamily="18" charset="0"/>
                </a:rPr>
                <a:t>Team </a:t>
              </a:r>
              <a:r>
                <a:rPr lang="en-US" sz="4000" dirty="0">
                  <a:solidFill>
                    <a:srgbClr val="C9C9C9"/>
                  </a:solidFill>
                  <a:latin typeface="Adobe Garamond Pro Bold" panose="02020702060506020403" pitchFamily="18" charset="0"/>
                </a:rPr>
                <a:t>dynamics</a:t>
              </a:r>
            </a:p>
          </p:txBody>
        </p:sp>
      </p:grpSp>
      <p:grpSp>
        <p:nvGrpSpPr>
          <p:cNvPr id="40" name="Gruppieren 39">
            <a:extLst>
              <a:ext uri="{FF2B5EF4-FFF2-40B4-BE49-F238E27FC236}">
                <a16:creationId xmlns:a16="http://schemas.microsoft.com/office/drawing/2014/main" id="{75716673-F65A-4A1A-8717-0B60A1FB9E6D}"/>
              </a:ext>
            </a:extLst>
          </p:cNvPr>
          <p:cNvGrpSpPr/>
          <p:nvPr/>
        </p:nvGrpSpPr>
        <p:grpSpPr>
          <a:xfrm>
            <a:off x="342993" y="442269"/>
            <a:ext cx="2806606" cy="2779243"/>
            <a:chOff x="7830836" y="1545395"/>
            <a:chExt cx="2257516" cy="2235506"/>
          </a:xfrm>
        </p:grpSpPr>
        <p:sp>
          <p:nvSpPr>
            <p:cNvPr id="41" name="Achteck 40">
              <a:extLst>
                <a:ext uri="{FF2B5EF4-FFF2-40B4-BE49-F238E27FC236}">
                  <a16:creationId xmlns:a16="http://schemas.microsoft.com/office/drawing/2014/main" id="{5C4E6D7D-8DE5-4C21-81A5-222FCC50DCC7}"/>
                </a:ext>
              </a:extLst>
            </p:cNvPr>
            <p:cNvSpPr/>
            <p:nvPr/>
          </p:nvSpPr>
          <p:spPr>
            <a:xfrm>
              <a:off x="7844385" y="1545395"/>
              <a:ext cx="2243966" cy="2235506"/>
            </a:xfrm>
            <a:prstGeom prst="octagon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2" name="Textfeld 41">
              <a:extLst>
                <a:ext uri="{FF2B5EF4-FFF2-40B4-BE49-F238E27FC236}">
                  <a16:creationId xmlns:a16="http://schemas.microsoft.com/office/drawing/2014/main" id="{2FABA302-9FA9-4052-B4C0-44F436FCC4D8}"/>
                </a:ext>
              </a:extLst>
            </p:cNvPr>
            <p:cNvSpPr txBox="1"/>
            <p:nvPr/>
          </p:nvSpPr>
          <p:spPr>
            <a:xfrm>
              <a:off x="7830836" y="2202176"/>
              <a:ext cx="2257516" cy="9654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>
                  <a:solidFill>
                    <a:srgbClr val="C9C9C9"/>
                  </a:solidFill>
                  <a:latin typeface="Adobe Garamond Pro Bold" panose="02020702060506020403" pitchFamily="18" charset="0"/>
                </a:rPr>
                <a:t>Developer </a:t>
              </a:r>
              <a:r>
                <a:rPr lang="en-US" sz="3600" dirty="0">
                  <a:solidFill>
                    <a:srgbClr val="14B8A8"/>
                  </a:solidFill>
                  <a:latin typeface="Adobe Garamond Pro Bold" panose="02020702060506020403" pitchFamily="18" charset="0"/>
                </a:rPr>
                <a:t>personalities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71826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E9582545-D5B2-4639-9AA1-C6E70EA5341F}"/>
              </a:ext>
            </a:extLst>
          </p:cNvPr>
          <p:cNvGrpSpPr/>
          <p:nvPr/>
        </p:nvGrpSpPr>
        <p:grpSpPr>
          <a:xfrm>
            <a:off x="2513633" y="3609418"/>
            <a:ext cx="2806606" cy="2779243"/>
            <a:chOff x="7830836" y="1545395"/>
            <a:chExt cx="2257516" cy="2235506"/>
          </a:xfrm>
        </p:grpSpPr>
        <p:sp>
          <p:nvSpPr>
            <p:cNvPr id="14" name="Achteck 13">
              <a:extLst>
                <a:ext uri="{FF2B5EF4-FFF2-40B4-BE49-F238E27FC236}">
                  <a16:creationId xmlns:a16="http://schemas.microsoft.com/office/drawing/2014/main" id="{BA65EEC4-25C8-4A63-8C3B-D6D25A727E35}"/>
                </a:ext>
              </a:extLst>
            </p:cNvPr>
            <p:cNvSpPr/>
            <p:nvPr/>
          </p:nvSpPr>
          <p:spPr>
            <a:xfrm>
              <a:off x="7844386" y="1545395"/>
              <a:ext cx="2243966" cy="2235506"/>
            </a:xfrm>
            <a:prstGeom prst="octagon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54E95128-3B48-48F7-8405-DF4F9B06C15B}"/>
                </a:ext>
              </a:extLst>
            </p:cNvPr>
            <p:cNvSpPr txBox="1"/>
            <p:nvPr/>
          </p:nvSpPr>
          <p:spPr>
            <a:xfrm>
              <a:off x="7830836" y="2179191"/>
              <a:ext cx="2257516" cy="10645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>
                  <a:solidFill>
                    <a:srgbClr val="14B8A8"/>
                  </a:solidFill>
                  <a:latin typeface="Adobe Garamond Pro Bold" panose="02020702060506020403" pitchFamily="18" charset="0"/>
                </a:rPr>
                <a:t>Team </a:t>
              </a:r>
              <a:r>
                <a:rPr lang="en-US" sz="4000" dirty="0">
                  <a:solidFill>
                    <a:srgbClr val="C9C9C9"/>
                  </a:solidFill>
                  <a:latin typeface="Adobe Garamond Pro Bold" panose="02020702060506020403" pitchFamily="18" charset="0"/>
                </a:rPr>
                <a:t>dynamics</a:t>
              </a:r>
            </a:p>
          </p:txBody>
        </p:sp>
      </p:grpSp>
      <p:grpSp>
        <p:nvGrpSpPr>
          <p:cNvPr id="31" name="Gruppieren 30">
            <a:extLst>
              <a:ext uri="{FF2B5EF4-FFF2-40B4-BE49-F238E27FC236}">
                <a16:creationId xmlns:a16="http://schemas.microsoft.com/office/drawing/2014/main" id="{3090427A-561A-4D9B-9C24-881EEFDFFD48}"/>
              </a:ext>
            </a:extLst>
          </p:cNvPr>
          <p:cNvGrpSpPr/>
          <p:nvPr/>
        </p:nvGrpSpPr>
        <p:grpSpPr>
          <a:xfrm>
            <a:off x="4701121" y="469339"/>
            <a:ext cx="2806606" cy="2779243"/>
            <a:chOff x="7830836" y="1545395"/>
            <a:chExt cx="2257516" cy="2235506"/>
          </a:xfrm>
        </p:grpSpPr>
        <p:sp>
          <p:nvSpPr>
            <p:cNvPr id="32" name="Achteck 31">
              <a:extLst>
                <a:ext uri="{FF2B5EF4-FFF2-40B4-BE49-F238E27FC236}">
                  <a16:creationId xmlns:a16="http://schemas.microsoft.com/office/drawing/2014/main" id="{E6919627-BCA4-406F-8985-32B1D6DE0FF0}"/>
                </a:ext>
              </a:extLst>
            </p:cNvPr>
            <p:cNvSpPr/>
            <p:nvPr/>
          </p:nvSpPr>
          <p:spPr>
            <a:xfrm>
              <a:off x="7844386" y="1545395"/>
              <a:ext cx="2243966" cy="2235506"/>
            </a:xfrm>
            <a:prstGeom prst="octagon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Textfeld 32">
              <a:extLst>
                <a:ext uri="{FF2B5EF4-FFF2-40B4-BE49-F238E27FC236}">
                  <a16:creationId xmlns:a16="http://schemas.microsoft.com/office/drawing/2014/main" id="{704DEBE4-227F-4053-A437-B574B0A707A6}"/>
                </a:ext>
              </a:extLst>
            </p:cNvPr>
            <p:cNvSpPr txBox="1"/>
            <p:nvPr/>
          </p:nvSpPr>
          <p:spPr>
            <a:xfrm>
              <a:off x="7830836" y="2179191"/>
              <a:ext cx="2257516" cy="10645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>
                  <a:solidFill>
                    <a:srgbClr val="14B8A8"/>
                  </a:solidFill>
                  <a:latin typeface="Adobe Garamond Pro Bold" panose="02020702060506020403" pitchFamily="18" charset="0"/>
                </a:rPr>
                <a:t>Workflows</a:t>
              </a:r>
              <a:r>
                <a:rPr lang="en-US" sz="4000" dirty="0">
                  <a:solidFill>
                    <a:srgbClr val="C9C9C9"/>
                  </a:solidFill>
                  <a:latin typeface="Adobe Garamond Pro Bold" panose="02020702060506020403" pitchFamily="18" charset="0"/>
                </a:rPr>
                <a:t> &amp; processes</a:t>
              </a:r>
            </a:p>
          </p:txBody>
        </p:sp>
      </p:grpSp>
      <p:grpSp>
        <p:nvGrpSpPr>
          <p:cNvPr id="40" name="Gruppieren 39">
            <a:extLst>
              <a:ext uri="{FF2B5EF4-FFF2-40B4-BE49-F238E27FC236}">
                <a16:creationId xmlns:a16="http://schemas.microsoft.com/office/drawing/2014/main" id="{75716673-F65A-4A1A-8717-0B60A1FB9E6D}"/>
              </a:ext>
            </a:extLst>
          </p:cNvPr>
          <p:cNvGrpSpPr/>
          <p:nvPr/>
        </p:nvGrpSpPr>
        <p:grpSpPr>
          <a:xfrm>
            <a:off x="342993" y="442269"/>
            <a:ext cx="2806606" cy="2779243"/>
            <a:chOff x="7830836" y="1545395"/>
            <a:chExt cx="2257516" cy="2235506"/>
          </a:xfrm>
        </p:grpSpPr>
        <p:sp>
          <p:nvSpPr>
            <p:cNvPr id="41" name="Achteck 40">
              <a:extLst>
                <a:ext uri="{FF2B5EF4-FFF2-40B4-BE49-F238E27FC236}">
                  <a16:creationId xmlns:a16="http://schemas.microsoft.com/office/drawing/2014/main" id="{5C4E6D7D-8DE5-4C21-81A5-222FCC50DCC7}"/>
                </a:ext>
              </a:extLst>
            </p:cNvPr>
            <p:cNvSpPr/>
            <p:nvPr/>
          </p:nvSpPr>
          <p:spPr>
            <a:xfrm>
              <a:off x="7844385" y="1545395"/>
              <a:ext cx="2243966" cy="2235506"/>
            </a:xfrm>
            <a:prstGeom prst="octagon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2" name="Textfeld 41">
              <a:extLst>
                <a:ext uri="{FF2B5EF4-FFF2-40B4-BE49-F238E27FC236}">
                  <a16:creationId xmlns:a16="http://schemas.microsoft.com/office/drawing/2014/main" id="{2FABA302-9FA9-4052-B4C0-44F436FCC4D8}"/>
                </a:ext>
              </a:extLst>
            </p:cNvPr>
            <p:cNvSpPr txBox="1"/>
            <p:nvPr/>
          </p:nvSpPr>
          <p:spPr>
            <a:xfrm>
              <a:off x="7830836" y="2202176"/>
              <a:ext cx="2257516" cy="9654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>
                  <a:solidFill>
                    <a:srgbClr val="C9C9C9"/>
                  </a:solidFill>
                  <a:latin typeface="Adobe Garamond Pro Bold" panose="02020702060506020403" pitchFamily="18" charset="0"/>
                </a:rPr>
                <a:t>Developer </a:t>
              </a:r>
              <a:r>
                <a:rPr lang="en-US" sz="3600" dirty="0">
                  <a:solidFill>
                    <a:srgbClr val="14B8A8"/>
                  </a:solidFill>
                  <a:latin typeface="Adobe Garamond Pro Bold" panose="02020702060506020403" pitchFamily="18" charset="0"/>
                </a:rPr>
                <a:t>personalities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193275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E9582545-D5B2-4639-9AA1-C6E70EA5341F}"/>
              </a:ext>
            </a:extLst>
          </p:cNvPr>
          <p:cNvGrpSpPr/>
          <p:nvPr/>
        </p:nvGrpSpPr>
        <p:grpSpPr>
          <a:xfrm>
            <a:off x="2513633" y="3609418"/>
            <a:ext cx="2806606" cy="2779243"/>
            <a:chOff x="7830836" y="1545395"/>
            <a:chExt cx="2257516" cy="2235506"/>
          </a:xfrm>
        </p:grpSpPr>
        <p:sp>
          <p:nvSpPr>
            <p:cNvPr id="14" name="Achteck 13">
              <a:extLst>
                <a:ext uri="{FF2B5EF4-FFF2-40B4-BE49-F238E27FC236}">
                  <a16:creationId xmlns:a16="http://schemas.microsoft.com/office/drawing/2014/main" id="{BA65EEC4-25C8-4A63-8C3B-D6D25A727E35}"/>
                </a:ext>
              </a:extLst>
            </p:cNvPr>
            <p:cNvSpPr/>
            <p:nvPr/>
          </p:nvSpPr>
          <p:spPr>
            <a:xfrm>
              <a:off x="7844386" y="1545395"/>
              <a:ext cx="2243966" cy="2235506"/>
            </a:xfrm>
            <a:prstGeom prst="octagon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54E95128-3B48-48F7-8405-DF4F9B06C15B}"/>
                </a:ext>
              </a:extLst>
            </p:cNvPr>
            <p:cNvSpPr txBox="1"/>
            <p:nvPr/>
          </p:nvSpPr>
          <p:spPr>
            <a:xfrm>
              <a:off x="7830836" y="2179191"/>
              <a:ext cx="2257516" cy="10645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>
                  <a:solidFill>
                    <a:srgbClr val="14B8A8"/>
                  </a:solidFill>
                  <a:latin typeface="Adobe Garamond Pro Bold" panose="02020702060506020403" pitchFamily="18" charset="0"/>
                </a:rPr>
                <a:t>Team </a:t>
              </a:r>
              <a:r>
                <a:rPr lang="en-US" sz="4000" dirty="0">
                  <a:solidFill>
                    <a:srgbClr val="C9C9C9"/>
                  </a:solidFill>
                  <a:latin typeface="Adobe Garamond Pro Bold" panose="02020702060506020403" pitchFamily="18" charset="0"/>
                </a:rPr>
                <a:t>dynamics</a:t>
              </a:r>
            </a:p>
          </p:txBody>
        </p:sp>
      </p:grpSp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19A8482E-E7F0-495A-9617-6188D651C040}"/>
              </a:ext>
            </a:extLst>
          </p:cNvPr>
          <p:cNvGrpSpPr/>
          <p:nvPr/>
        </p:nvGrpSpPr>
        <p:grpSpPr>
          <a:xfrm>
            <a:off x="6871763" y="3609417"/>
            <a:ext cx="2806606" cy="2779243"/>
            <a:chOff x="7830836" y="1545395"/>
            <a:chExt cx="2257516" cy="2235506"/>
          </a:xfrm>
        </p:grpSpPr>
        <p:sp>
          <p:nvSpPr>
            <p:cNvPr id="27" name="Achteck 26">
              <a:extLst>
                <a:ext uri="{FF2B5EF4-FFF2-40B4-BE49-F238E27FC236}">
                  <a16:creationId xmlns:a16="http://schemas.microsoft.com/office/drawing/2014/main" id="{D5D49345-3658-4F24-AB0D-22FD9EEDEA77}"/>
                </a:ext>
              </a:extLst>
            </p:cNvPr>
            <p:cNvSpPr/>
            <p:nvPr/>
          </p:nvSpPr>
          <p:spPr>
            <a:xfrm>
              <a:off x="7844386" y="1545395"/>
              <a:ext cx="2243966" cy="2235506"/>
            </a:xfrm>
            <a:prstGeom prst="octagon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feld 28">
              <a:extLst>
                <a:ext uri="{FF2B5EF4-FFF2-40B4-BE49-F238E27FC236}">
                  <a16:creationId xmlns:a16="http://schemas.microsoft.com/office/drawing/2014/main" id="{34B3F6DE-C1B4-409D-BE84-1637DFE2F19B}"/>
                </a:ext>
              </a:extLst>
            </p:cNvPr>
            <p:cNvSpPr txBox="1"/>
            <p:nvPr/>
          </p:nvSpPr>
          <p:spPr>
            <a:xfrm>
              <a:off x="7830836" y="2179191"/>
              <a:ext cx="2257516" cy="10645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>
                  <a:solidFill>
                    <a:srgbClr val="C9C9C9"/>
                  </a:solidFill>
                  <a:latin typeface="Adobe Garamond Pro Bold" panose="02020702060506020403" pitchFamily="18" charset="0"/>
                </a:rPr>
                <a:t>Unnoticed</a:t>
              </a:r>
            </a:p>
            <a:p>
              <a:pPr algn="ctr"/>
              <a:r>
                <a:rPr lang="en-US" sz="4000" dirty="0">
                  <a:solidFill>
                    <a:srgbClr val="14B8A8"/>
                  </a:solidFill>
                  <a:latin typeface="Adobe Garamond Pro Bold" panose="02020702060506020403" pitchFamily="18" charset="0"/>
                </a:rPr>
                <a:t>efforts</a:t>
              </a:r>
            </a:p>
          </p:txBody>
        </p:sp>
      </p:grpSp>
      <p:grpSp>
        <p:nvGrpSpPr>
          <p:cNvPr id="31" name="Gruppieren 30">
            <a:extLst>
              <a:ext uri="{FF2B5EF4-FFF2-40B4-BE49-F238E27FC236}">
                <a16:creationId xmlns:a16="http://schemas.microsoft.com/office/drawing/2014/main" id="{3090427A-561A-4D9B-9C24-881EEFDFFD48}"/>
              </a:ext>
            </a:extLst>
          </p:cNvPr>
          <p:cNvGrpSpPr/>
          <p:nvPr/>
        </p:nvGrpSpPr>
        <p:grpSpPr>
          <a:xfrm>
            <a:off x="4701121" y="469339"/>
            <a:ext cx="2806606" cy="2779243"/>
            <a:chOff x="7830836" y="1545395"/>
            <a:chExt cx="2257516" cy="2235506"/>
          </a:xfrm>
        </p:grpSpPr>
        <p:sp>
          <p:nvSpPr>
            <p:cNvPr id="32" name="Achteck 31">
              <a:extLst>
                <a:ext uri="{FF2B5EF4-FFF2-40B4-BE49-F238E27FC236}">
                  <a16:creationId xmlns:a16="http://schemas.microsoft.com/office/drawing/2014/main" id="{E6919627-BCA4-406F-8985-32B1D6DE0FF0}"/>
                </a:ext>
              </a:extLst>
            </p:cNvPr>
            <p:cNvSpPr/>
            <p:nvPr/>
          </p:nvSpPr>
          <p:spPr>
            <a:xfrm>
              <a:off x="7844386" y="1545395"/>
              <a:ext cx="2243966" cy="2235506"/>
            </a:xfrm>
            <a:prstGeom prst="octagon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Textfeld 32">
              <a:extLst>
                <a:ext uri="{FF2B5EF4-FFF2-40B4-BE49-F238E27FC236}">
                  <a16:creationId xmlns:a16="http://schemas.microsoft.com/office/drawing/2014/main" id="{704DEBE4-227F-4053-A437-B574B0A707A6}"/>
                </a:ext>
              </a:extLst>
            </p:cNvPr>
            <p:cNvSpPr txBox="1"/>
            <p:nvPr/>
          </p:nvSpPr>
          <p:spPr>
            <a:xfrm>
              <a:off x="7830836" y="2179191"/>
              <a:ext cx="2257516" cy="10645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>
                  <a:solidFill>
                    <a:srgbClr val="14B8A8"/>
                  </a:solidFill>
                  <a:latin typeface="Adobe Garamond Pro Bold" panose="02020702060506020403" pitchFamily="18" charset="0"/>
                </a:rPr>
                <a:t>Workflows</a:t>
              </a:r>
              <a:r>
                <a:rPr lang="en-US" sz="4000" dirty="0">
                  <a:solidFill>
                    <a:srgbClr val="C9C9C9"/>
                  </a:solidFill>
                  <a:latin typeface="Adobe Garamond Pro Bold" panose="02020702060506020403" pitchFamily="18" charset="0"/>
                </a:rPr>
                <a:t> &amp; processes</a:t>
              </a:r>
            </a:p>
          </p:txBody>
        </p:sp>
      </p:grpSp>
      <p:grpSp>
        <p:nvGrpSpPr>
          <p:cNvPr id="40" name="Gruppieren 39">
            <a:extLst>
              <a:ext uri="{FF2B5EF4-FFF2-40B4-BE49-F238E27FC236}">
                <a16:creationId xmlns:a16="http://schemas.microsoft.com/office/drawing/2014/main" id="{75716673-F65A-4A1A-8717-0B60A1FB9E6D}"/>
              </a:ext>
            </a:extLst>
          </p:cNvPr>
          <p:cNvGrpSpPr/>
          <p:nvPr/>
        </p:nvGrpSpPr>
        <p:grpSpPr>
          <a:xfrm>
            <a:off x="342993" y="442269"/>
            <a:ext cx="2806606" cy="2779243"/>
            <a:chOff x="7830836" y="1545395"/>
            <a:chExt cx="2257516" cy="2235506"/>
          </a:xfrm>
        </p:grpSpPr>
        <p:sp>
          <p:nvSpPr>
            <p:cNvPr id="41" name="Achteck 40">
              <a:extLst>
                <a:ext uri="{FF2B5EF4-FFF2-40B4-BE49-F238E27FC236}">
                  <a16:creationId xmlns:a16="http://schemas.microsoft.com/office/drawing/2014/main" id="{5C4E6D7D-8DE5-4C21-81A5-222FCC50DCC7}"/>
                </a:ext>
              </a:extLst>
            </p:cNvPr>
            <p:cNvSpPr/>
            <p:nvPr/>
          </p:nvSpPr>
          <p:spPr>
            <a:xfrm>
              <a:off x="7844385" y="1545395"/>
              <a:ext cx="2243966" cy="2235506"/>
            </a:xfrm>
            <a:prstGeom prst="octagon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2" name="Textfeld 41">
              <a:extLst>
                <a:ext uri="{FF2B5EF4-FFF2-40B4-BE49-F238E27FC236}">
                  <a16:creationId xmlns:a16="http://schemas.microsoft.com/office/drawing/2014/main" id="{2FABA302-9FA9-4052-B4C0-44F436FCC4D8}"/>
                </a:ext>
              </a:extLst>
            </p:cNvPr>
            <p:cNvSpPr txBox="1"/>
            <p:nvPr/>
          </p:nvSpPr>
          <p:spPr>
            <a:xfrm>
              <a:off x="7830836" y="2202176"/>
              <a:ext cx="2257516" cy="9654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>
                  <a:solidFill>
                    <a:srgbClr val="C9C9C9"/>
                  </a:solidFill>
                  <a:latin typeface="Adobe Garamond Pro Bold" panose="02020702060506020403" pitchFamily="18" charset="0"/>
                </a:rPr>
                <a:t>Developer </a:t>
              </a:r>
              <a:r>
                <a:rPr lang="en-US" sz="3600" dirty="0">
                  <a:solidFill>
                    <a:srgbClr val="14B8A8"/>
                  </a:solidFill>
                  <a:latin typeface="Adobe Garamond Pro Bold" panose="02020702060506020403" pitchFamily="18" charset="0"/>
                </a:rPr>
                <a:t>personalities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854226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E9582545-D5B2-4639-9AA1-C6E70EA5341F}"/>
              </a:ext>
            </a:extLst>
          </p:cNvPr>
          <p:cNvGrpSpPr/>
          <p:nvPr/>
        </p:nvGrpSpPr>
        <p:grpSpPr>
          <a:xfrm>
            <a:off x="2513633" y="3609418"/>
            <a:ext cx="2806606" cy="2779243"/>
            <a:chOff x="7830836" y="1545395"/>
            <a:chExt cx="2257516" cy="2235506"/>
          </a:xfrm>
        </p:grpSpPr>
        <p:sp>
          <p:nvSpPr>
            <p:cNvPr id="14" name="Achteck 13">
              <a:extLst>
                <a:ext uri="{FF2B5EF4-FFF2-40B4-BE49-F238E27FC236}">
                  <a16:creationId xmlns:a16="http://schemas.microsoft.com/office/drawing/2014/main" id="{BA65EEC4-25C8-4A63-8C3B-D6D25A727E35}"/>
                </a:ext>
              </a:extLst>
            </p:cNvPr>
            <p:cNvSpPr/>
            <p:nvPr/>
          </p:nvSpPr>
          <p:spPr>
            <a:xfrm>
              <a:off x="7844386" y="1545395"/>
              <a:ext cx="2243966" cy="2235506"/>
            </a:xfrm>
            <a:prstGeom prst="octagon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54E95128-3B48-48F7-8405-DF4F9B06C15B}"/>
                </a:ext>
              </a:extLst>
            </p:cNvPr>
            <p:cNvSpPr txBox="1"/>
            <p:nvPr/>
          </p:nvSpPr>
          <p:spPr>
            <a:xfrm>
              <a:off x="7830836" y="2179191"/>
              <a:ext cx="2257516" cy="10645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>
                  <a:solidFill>
                    <a:srgbClr val="14B8A8"/>
                  </a:solidFill>
                  <a:latin typeface="Adobe Garamond Pro Bold" panose="02020702060506020403" pitchFamily="18" charset="0"/>
                </a:rPr>
                <a:t>Team </a:t>
              </a:r>
              <a:r>
                <a:rPr lang="en-US" sz="4000" dirty="0">
                  <a:solidFill>
                    <a:srgbClr val="C9C9C9"/>
                  </a:solidFill>
                  <a:latin typeface="Adobe Garamond Pro Bold" panose="02020702060506020403" pitchFamily="18" charset="0"/>
                </a:rPr>
                <a:t>dynamics</a:t>
              </a:r>
            </a:p>
          </p:txBody>
        </p:sp>
      </p:grpSp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19A8482E-E7F0-495A-9617-6188D651C040}"/>
              </a:ext>
            </a:extLst>
          </p:cNvPr>
          <p:cNvGrpSpPr/>
          <p:nvPr/>
        </p:nvGrpSpPr>
        <p:grpSpPr>
          <a:xfrm>
            <a:off x="6871763" y="3609417"/>
            <a:ext cx="2806606" cy="2779243"/>
            <a:chOff x="7830836" y="1545395"/>
            <a:chExt cx="2257516" cy="2235506"/>
          </a:xfrm>
        </p:grpSpPr>
        <p:sp>
          <p:nvSpPr>
            <p:cNvPr id="27" name="Achteck 26">
              <a:extLst>
                <a:ext uri="{FF2B5EF4-FFF2-40B4-BE49-F238E27FC236}">
                  <a16:creationId xmlns:a16="http://schemas.microsoft.com/office/drawing/2014/main" id="{D5D49345-3658-4F24-AB0D-22FD9EEDEA77}"/>
                </a:ext>
              </a:extLst>
            </p:cNvPr>
            <p:cNvSpPr/>
            <p:nvPr/>
          </p:nvSpPr>
          <p:spPr>
            <a:xfrm>
              <a:off x="7844386" y="1545395"/>
              <a:ext cx="2243966" cy="2235506"/>
            </a:xfrm>
            <a:prstGeom prst="octagon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feld 28">
              <a:extLst>
                <a:ext uri="{FF2B5EF4-FFF2-40B4-BE49-F238E27FC236}">
                  <a16:creationId xmlns:a16="http://schemas.microsoft.com/office/drawing/2014/main" id="{34B3F6DE-C1B4-409D-BE84-1637DFE2F19B}"/>
                </a:ext>
              </a:extLst>
            </p:cNvPr>
            <p:cNvSpPr txBox="1"/>
            <p:nvPr/>
          </p:nvSpPr>
          <p:spPr>
            <a:xfrm>
              <a:off x="7830836" y="2179191"/>
              <a:ext cx="2257516" cy="10645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>
                  <a:solidFill>
                    <a:srgbClr val="C9C9C9"/>
                  </a:solidFill>
                  <a:latin typeface="Adobe Garamond Pro Bold" panose="02020702060506020403" pitchFamily="18" charset="0"/>
                </a:rPr>
                <a:t>Unnoticed</a:t>
              </a:r>
            </a:p>
            <a:p>
              <a:pPr algn="ctr"/>
              <a:r>
                <a:rPr lang="en-US" sz="4000" dirty="0">
                  <a:solidFill>
                    <a:srgbClr val="14B8A8"/>
                  </a:solidFill>
                  <a:latin typeface="Adobe Garamond Pro Bold" panose="02020702060506020403" pitchFamily="18" charset="0"/>
                </a:rPr>
                <a:t>efforts</a:t>
              </a:r>
            </a:p>
          </p:txBody>
        </p:sp>
      </p:grpSp>
      <p:grpSp>
        <p:nvGrpSpPr>
          <p:cNvPr id="31" name="Gruppieren 30">
            <a:extLst>
              <a:ext uri="{FF2B5EF4-FFF2-40B4-BE49-F238E27FC236}">
                <a16:creationId xmlns:a16="http://schemas.microsoft.com/office/drawing/2014/main" id="{3090427A-561A-4D9B-9C24-881EEFDFFD48}"/>
              </a:ext>
            </a:extLst>
          </p:cNvPr>
          <p:cNvGrpSpPr/>
          <p:nvPr/>
        </p:nvGrpSpPr>
        <p:grpSpPr>
          <a:xfrm>
            <a:off x="4701121" y="469339"/>
            <a:ext cx="2806606" cy="2779243"/>
            <a:chOff x="7830836" y="1545395"/>
            <a:chExt cx="2257516" cy="2235506"/>
          </a:xfrm>
        </p:grpSpPr>
        <p:sp>
          <p:nvSpPr>
            <p:cNvPr id="32" name="Achteck 31">
              <a:extLst>
                <a:ext uri="{FF2B5EF4-FFF2-40B4-BE49-F238E27FC236}">
                  <a16:creationId xmlns:a16="http://schemas.microsoft.com/office/drawing/2014/main" id="{E6919627-BCA4-406F-8985-32B1D6DE0FF0}"/>
                </a:ext>
              </a:extLst>
            </p:cNvPr>
            <p:cNvSpPr/>
            <p:nvPr/>
          </p:nvSpPr>
          <p:spPr>
            <a:xfrm>
              <a:off x="7844386" y="1545395"/>
              <a:ext cx="2243966" cy="2235506"/>
            </a:xfrm>
            <a:prstGeom prst="octagon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Textfeld 32">
              <a:extLst>
                <a:ext uri="{FF2B5EF4-FFF2-40B4-BE49-F238E27FC236}">
                  <a16:creationId xmlns:a16="http://schemas.microsoft.com/office/drawing/2014/main" id="{704DEBE4-227F-4053-A437-B574B0A707A6}"/>
                </a:ext>
              </a:extLst>
            </p:cNvPr>
            <p:cNvSpPr txBox="1"/>
            <p:nvPr/>
          </p:nvSpPr>
          <p:spPr>
            <a:xfrm>
              <a:off x="7830836" y="2179191"/>
              <a:ext cx="2257516" cy="10645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>
                  <a:solidFill>
                    <a:srgbClr val="14B8A8"/>
                  </a:solidFill>
                  <a:latin typeface="Adobe Garamond Pro Bold" panose="02020702060506020403" pitchFamily="18" charset="0"/>
                </a:rPr>
                <a:t>Workflows</a:t>
              </a:r>
              <a:r>
                <a:rPr lang="en-US" sz="4000" dirty="0">
                  <a:solidFill>
                    <a:srgbClr val="C9C9C9"/>
                  </a:solidFill>
                  <a:latin typeface="Adobe Garamond Pro Bold" panose="02020702060506020403" pitchFamily="18" charset="0"/>
                </a:rPr>
                <a:t> &amp; processes</a:t>
              </a:r>
            </a:p>
          </p:txBody>
        </p:sp>
      </p:grpSp>
      <p:grpSp>
        <p:nvGrpSpPr>
          <p:cNvPr id="34" name="Gruppieren 33">
            <a:extLst>
              <a:ext uri="{FF2B5EF4-FFF2-40B4-BE49-F238E27FC236}">
                <a16:creationId xmlns:a16="http://schemas.microsoft.com/office/drawing/2014/main" id="{47FA2999-5FA8-416C-ACF1-8225BB41FD13}"/>
              </a:ext>
            </a:extLst>
          </p:cNvPr>
          <p:cNvGrpSpPr/>
          <p:nvPr/>
        </p:nvGrpSpPr>
        <p:grpSpPr>
          <a:xfrm>
            <a:off x="9042405" y="442268"/>
            <a:ext cx="2806606" cy="2779243"/>
            <a:chOff x="7830836" y="1545395"/>
            <a:chExt cx="2257516" cy="2235506"/>
          </a:xfrm>
        </p:grpSpPr>
        <p:sp>
          <p:nvSpPr>
            <p:cNvPr id="37" name="Achteck 36">
              <a:extLst>
                <a:ext uri="{FF2B5EF4-FFF2-40B4-BE49-F238E27FC236}">
                  <a16:creationId xmlns:a16="http://schemas.microsoft.com/office/drawing/2014/main" id="{3D0DC966-E181-4B7E-86DE-269B18EE4E15}"/>
                </a:ext>
              </a:extLst>
            </p:cNvPr>
            <p:cNvSpPr/>
            <p:nvPr/>
          </p:nvSpPr>
          <p:spPr>
            <a:xfrm>
              <a:off x="7844386" y="1545395"/>
              <a:ext cx="2243966" cy="2235506"/>
            </a:xfrm>
            <a:prstGeom prst="octagon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Textfeld 38">
              <a:extLst>
                <a:ext uri="{FF2B5EF4-FFF2-40B4-BE49-F238E27FC236}">
                  <a16:creationId xmlns:a16="http://schemas.microsoft.com/office/drawing/2014/main" id="{5BEA48F6-F5FA-4CD8-BA0E-ABED538DA057}"/>
                </a:ext>
              </a:extLst>
            </p:cNvPr>
            <p:cNvSpPr txBox="1"/>
            <p:nvPr/>
          </p:nvSpPr>
          <p:spPr>
            <a:xfrm>
              <a:off x="7830836" y="2179191"/>
              <a:ext cx="2257516" cy="10645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>
                  <a:solidFill>
                    <a:srgbClr val="C9C9C9"/>
                  </a:solidFill>
                  <a:latin typeface="Adobe Garamond Pro Bold" panose="02020702060506020403" pitchFamily="18" charset="0"/>
                </a:rPr>
                <a:t>External</a:t>
              </a:r>
            </a:p>
            <a:p>
              <a:pPr algn="ctr"/>
              <a:r>
                <a:rPr lang="en-US" sz="4000" dirty="0">
                  <a:solidFill>
                    <a:srgbClr val="14B8A8"/>
                  </a:solidFill>
                  <a:latin typeface="Adobe Garamond Pro Bold" panose="02020702060506020403" pitchFamily="18" charset="0"/>
                </a:rPr>
                <a:t>constraints</a:t>
              </a:r>
              <a:endParaRPr lang="en-US" sz="4000" dirty="0">
                <a:solidFill>
                  <a:srgbClr val="C9C9C9"/>
                </a:solidFill>
                <a:latin typeface="Adobe Garamond Pro Bold" panose="02020702060506020403" pitchFamily="18" charset="0"/>
              </a:endParaRPr>
            </a:p>
          </p:txBody>
        </p:sp>
      </p:grpSp>
      <p:grpSp>
        <p:nvGrpSpPr>
          <p:cNvPr id="40" name="Gruppieren 39">
            <a:extLst>
              <a:ext uri="{FF2B5EF4-FFF2-40B4-BE49-F238E27FC236}">
                <a16:creationId xmlns:a16="http://schemas.microsoft.com/office/drawing/2014/main" id="{75716673-F65A-4A1A-8717-0B60A1FB9E6D}"/>
              </a:ext>
            </a:extLst>
          </p:cNvPr>
          <p:cNvGrpSpPr/>
          <p:nvPr/>
        </p:nvGrpSpPr>
        <p:grpSpPr>
          <a:xfrm>
            <a:off x="342993" y="442269"/>
            <a:ext cx="2806606" cy="2779243"/>
            <a:chOff x="7830836" y="1545395"/>
            <a:chExt cx="2257516" cy="2235506"/>
          </a:xfrm>
        </p:grpSpPr>
        <p:sp>
          <p:nvSpPr>
            <p:cNvPr id="41" name="Achteck 40">
              <a:extLst>
                <a:ext uri="{FF2B5EF4-FFF2-40B4-BE49-F238E27FC236}">
                  <a16:creationId xmlns:a16="http://schemas.microsoft.com/office/drawing/2014/main" id="{5C4E6D7D-8DE5-4C21-81A5-222FCC50DCC7}"/>
                </a:ext>
              </a:extLst>
            </p:cNvPr>
            <p:cNvSpPr/>
            <p:nvPr/>
          </p:nvSpPr>
          <p:spPr>
            <a:xfrm>
              <a:off x="7844385" y="1545395"/>
              <a:ext cx="2243966" cy="2235506"/>
            </a:xfrm>
            <a:prstGeom prst="octagon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2" name="Textfeld 41">
              <a:extLst>
                <a:ext uri="{FF2B5EF4-FFF2-40B4-BE49-F238E27FC236}">
                  <a16:creationId xmlns:a16="http://schemas.microsoft.com/office/drawing/2014/main" id="{2FABA302-9FA9-4052-B4C0-44F436FCC4D8}"/>
                </a:ext>
              </a:extLst>
            </p:cNvPr>
            <p:cNvSpPr txBox="1"/>
            <p:nvPr/>
          </p:nvSpPr>
          <p:spPr>
            <a:xfrm>
              <a:off x="7830836" y="2202176"/>
              <a:ext cx="2257516" cy="9654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>
                  <a:solidFill>
                    <a:srgbClr val="C9C9C9"/>
                  </a:solidFill>
                  <a:latin typeface="Adobe Garamond Pro Bold" panose="02020702060506020403" pitchFamily="18" charset="0"/>
                </a:rPr>
                <a:t>Developer </a:t>
              </a:r>
              <a:r>
                <a:rPr lang="en-US" sz="3600" dirty="0">
                  <a:solidFill>
                    <a:srgbClr val="14B8A8"/>
                  </a:solidFill>
                  <a:latin typeface="Adobe Garamond Pro Bold" panose="02020702060506020403" pitchFamily="18" charset="0"/>
                </a:rPr>
                <a:t>personalities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299447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>
            <a:extLst>
              <a:ext uri="{FF2B5EF4-FFF2-40B4-BE49-F238E27FC236}">
                <a16:creationId xmlns:a16="http://schemas.microsoft.com/office/drawing/2014/main" id="{DDAC7B91-668D-4C15-B536-6395C492E1C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89" r="18889"/>
          <a:stretch/>
        </p:blipFill>
        <p:spPr>
          <a:xfrm>
            <a:off x="564990" y="2190700"/>
            <a:ext cx="3195723" cy="3195723"/>
          </a:xfrm>
          <a:prstGeom prst="octagon">
            <a:avLst/>
          </a:prstGeom>
        </p:spPr>
      </p:pic>
      <p:pic>
        <p:nvPicPr>
          <p:cNvPr id="10" name="Grafik 9" descr="Ein Bild, das Mann, Person, drinnen, haltend enthält.&#10;&#10;Automatisch generierte Beschreibung">
            <a:extLst>
              <a:ext uri="{FF2B5EF4-FFF2-40B4-BE49-F238E27FC236}">
                <a16:creationId xmlns:a16="http://schemas.microsoft.com/office/drawing/2014/main" id="{DFDDAB78-EACE-4347-BE3C-83CE5E85BE2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699" r="16699"/>
          <a:stretch/>
        </p:blipFill>
        <p:spPr>
          <a:xfrm>
            <a:off x="4500525" y="1355500"/>
            <a:ext cx="3190949" cy="3190949"/>
          </a:xfrm>
          <a:prstGeom prst="octagon">
            <a:avLst/>
          </a:prstGeom>
        </p:spPr>
      </p:pic>
      <p:pic>
        <p:nvPicPr>
          <p:cNvPr id="18" name="Grafik 17" descr="Ein Bild, das Spielzeug, drinnen, Tisch, Foto enthält.&#10;&#10;Automatisch generierte Beschreibung">
            <a:extLst>
              <a:ext uri="{FF2B5EF4-FFF2-40B4-BE49-F238E27FC236}">
                <a16:creationId xmlns:a16="http://schemas.microsoft.com/office/drawing/2014/main" id="{10404F92-AA1E-4BB1-9A74-5A6BDA82A61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9003" b="4992"/>
          <a:stretch/>
        </p:blipFill>
        <p:spPr>
          <a:xfrm>
            <a:off x="8418712" y="2190700"/>
            <a:ext cx="3211189" cy="3211189"/>
          </a:xfrm>
          <a:prstGeom prst="octagon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C69696BD-3F33-481C-99F4-CB35A6BB1AC4}"/>
              </a:ext>
            </a:extLst>
          </p:cNvPr>
          <p:cNvSpPr txBox="1"/>
          <p:nvPr/>
        </p:nvSpPr>
        <p:spPr>
          <a:xfrm>
            <a:off x="219892" y="81674"/>
            <a:ext cx="68209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14B8A8"/>
                </a:solidFill>
                <a:latin typeface="Adobe Garamond Pro Bold" panose="02020702060506020403" pitchFamily="18" charset="0"/>
              </a:rPr>
              <a:t>Experimental</a:t>
            </a:r>
            <a:r>
              <a:rPr lang="en-US" sz="5400" b="1" dirty="0">
                <a:latin typeface="Adobe Garamond Pro Bold" panose="02020702060506020403" pitchFamily="18" charset="0"/>
              </a:rPr>
              <a:t> Aspects</a:t>
            </a:r>
            <a:endParaRPr lang="en-US" sz="6000" b="1" dirty="0">
              <a:solidFill>
                <a:srgbClr val="80B1DA"/>
              </a:solidFill>
              <a:latin typeface="Adobe Garamond Pro Bold" panose="02020702060506020403" pitchFamily="18" charset="0"/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EBBA6FB3-C682-4989-AEDC-AF43FFDF9A18}"/>
              </a:ext>
            </a:extLst>
          </p:cNvPr>
          <p:cNvSpPr/>
          <p:nvPr/>
        </p:nvSpPr>
        <p:spPr>
          <a:xfrm>
            <a:off x="388707" y="5166203"/>
            <a:ext cx="3548290" cy="1602260"/>
          </a:xfrm>
          <a:prstGeom prst="rect">
            <a:avLst/>
          </a:prstGeom>
          <a:gradFill>
            <a:gsLst>
              <a:gs pos="50000">
                <a:schemeClr val="bg1"/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3099B4A3-4B6B-4467-9BC4-6DB727EA567B}"/>
              </a:ext>
            </a:extLst>
          </p:cNvPr>
          <p:cNvSpPr txBox="1"/>
          <p:nvPr/>
        </p:nvSpPr>
        <p:spPr>
          <a:xfrm>
            <a:off x="122881" y="5316368"/>
            <a:ext cx="4298200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800" dirty="0">
                <a:solidFill>
                  <a:srgbClr val="595959"/>
                </a:solidFill>
                <a:latin typeface="Adobe Garamond Pro Bold" panose="02020702060506020403" pitchFamily="18" charset="0"/>
              </a:rPr>
              <a:t>Game about</a:t>
            </a:r>
          </a:p>
          <a:p>
            <a:pPr algn="ctr"/>
            <a:r>
              <a:rPr lang="en-US" sz="3800" dirty="0">
                <a:solidFill>
                  <a:srgbClr val="14B8A8"/>
                </a:solidFill>
                <a:latin typeface="Adobe Garamond Pro Bold" panose="02020702060506020403" pitchFamily="18" charset="0"/>
              </a:rPr>
              <a:t>game development</a:t>
            </a:r>
          </a:p>
        </p:txBody>
      </p:sp>
      <p:sp>
        <p:nvSpPr>
          <p:cNvPr id="3" name="Achteck 2">
            <a:extLst>
              <a:ext uri="{FF2B5EF4-FFF2-40B4-BE49-F238E27FC236}">
                <a16:creationId xmlns:a16="http://schemas.microsoft.com/office/drawing/2014/main" id="{1CBFC218-5777-4B91-846D-1A900184CC9B}"/>
              </a:ext>
            </a:extLst>
          </p:cNvPr>
          <p:cNvSpPr/>
          <p:nvPr/>
        </p:nvSpPr>
        <p:spPr>
          <a:xfrm>
            <a:off x="1868212" y="1898903"/>
            <a:ext cx="589280" cy="589280"/>
          </a:xfrm>
          <a:prstGeom prst="octagon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7F5A98E6-D9C3-4A54-ACCA-47133AE0A18F}"/>
              </a:ext>
            </a:extLst>
          </p:cNvPr>
          <p:cNvSpPr txBox="1"/>
          <p:nvPr/>
        </p:nvSpPr>
        <p:spPr>
          <a:xfrm>
            <a:off x="1944454" y="1839600"/>
            <a:ext cx="436796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700" dirty="0">
                <a:solidFill>
                  <a:srgbClr val="14B8A8"/>
                </a:solidFill>
                <a:latin typeface="Copperplate Gothic Bold" panose="020B0604020202020204" pitchFamily="34" charset="0"/>
              </a:rPr>
              <a:t>1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1D7234BB-0DEB-4743-B587-6E51E7F97921}"/>
              </a:ext>
            </a:extLst>
          </p:cNvPr>
          <p:cNvSpPr/>
          <p:nvPr/>
        </p:nvSpPr>
        <p:spPr>
          <a:xfrm>
            <a:off x="8255003" y="5164910"/>
            <a:ext cx="3548290" cy="1602260"/>
          </a:xfrm>
          <a:prstGeom prst="rect">
            <a:avLst/>
          </a:prstGeom>
          <a:gradFill>
            <a:gsLst>
              <a:gs pos="50000">
                <a:schemeClr val="bg1"/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EDD8B25-27A6-4960-9280-C7FCB92B77AD}"/>
              </a:ext>
            </a:extLst>
          </p:cNvPr>
          <p:cNvSpPr txBox="1"/>
          <p:nvPr/>
        </p:nvSpPr>
        <p:spPr>
          <a:xfrm>
            <a:off x="8056510" y="5315075"/>
            <a:ext cx="3945276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800" dirty="0">
                <a:solidFill>
                  <a:srgbClr val="14B8A8"/>
                </a:solidFill>
                <a:latin typeface="Adobe Garamond Pro Bold" panose="02020702060506020403" pitchFamily="18" charset="0"/>
              </a:rPr>
              <a:t>Radical changes </a:t>
            </a:r>
            <a:r>
              <a:rPr lang="en-US" sz="3800" dirty="0">
                <a:solidFill>
                  <a:srgbClr val="595959"/>
                </a:solidFill>
                <a:latin typeface="Adobe Garamond Pro Bold" panose="02020702060506020403" pitchFamily="18" charset="0"/>
              </a:rPr>
              <a:t>in all elements</a:t>
            </a:r>
          </a:p>
        </p:txBody>
      </p:sp>
      <p:sp>
        <p:nvSpPr>
          <p:cNvPr id="24" name="Achteck 23">
            <a:extLst>
              <a:ext uri="{FF2B5EF4-FFF2-40B4-BE49-F238E27FC236}">
                <a16:creationId xmlns:a16="http://schemas.microsoft.com/office/drawing/2014/main" id="{D011EDB4-750F-4820-91B8-C6E35850979D}"/>
              </a:ext>
            </a:extLst>
          </p:cNvPr>
          <p:cNvSpPr/>
          <p:nvPr/>
        </p:nvSpPr>
        <p:spPr>
          <a:xfrm>
            <a:off x="9734508" y="1897610"/>
            <a:ext cx="589280" cy="589280"/>
          </a:xfrm>
          <a:prstGeom prst="octagon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21C57AC8-518B-440D-ABF5-0CB239FFC81F}"/>
              </a:ext>
            </a:extLst>
          </p:cNvPr>
          <p:cNvSpPr txBox="1"/>
          <p:nvPr/>
        </p:nvSpPr>
        <p:spPr>
          <a:xfrm>
            <a:off x="9734508" y="1838307"/>
            <a:ext cx="589280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700" dirty="0">
                <a:solidFill>
                  <a:srgbClr val="14B8A8"/>
                </a:solidFill>
                <a:latin typeface="Copperplate Gothic Bold" panose="020B0604020202020204" pitchFamily="34" charset="0"/>
              </a:rPr>
              <a:t>3</a:t>
            </a:r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26EB2E3B-A3BD-4BC0-85EC-5FAE50671AFB}"/>
              </a:ext>
            </a:extLst>
          </p:cNvPr>
          <p:cNvSpPr/>
          <p:nvPr/>
        </p:nvSpPr>
        <p:spPr>
          <a:xfrm>
            <a:off x="4321855" y="4331003"/>
            <a:ext cx="3548290" cy="1602260"/>
          </a:xfrm>
          <a:prstGeom prst="rect">
            <a:avLst/>
          </a:prstGeom>
          <a:gradFill>
            <a:gsLst>
              <a:gs pos="50000">
                <a:schemeClr val="bg1"/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027C51AB-966D-4312-A18E-73C62BB27C13}"/>
              </a:ext>
            </a:extLst>
          </p:cNvPr>
          <p:cNvSpPr txBox="1"/>
          <p:nvPr/>
        </p:nvSpPr>
        <p:spPr>
          <a:xfrm>
            <a:off x="4155255" y="4481168"/>
            <a:ext cx="3881490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800" dirty="0">
                <a:solidFill>
                  <a:srgbClr val="595959"/>
                </a:solidFill>
                <a:latin typeface="Adobe Garamond Pro Bold" panose="02020702060506020403" pitchFamily="18" charset="0"/>
              </a:rPr>
              <a:t>Visualizing a </a:t>
            </a:r>
            <a:r>
              <a:rPr lang="en-US" sz="3800" dirty="0">
                <a:solidFill>
                  <a:srgbClr val="14B8A8"/>
                </a:solidFill>
                <a:latin typeface="Adobe Garamond Pro Bold" panose="02020702060506020403" pitchFamily="18" charset="0"/>
              </a:rPr>
              <a:t>process</a:t>
            </a:r>
          </a:p>
        </p:txBody>
      </p:sp>
      <p:sp>
        <p:nvSpPr>
          <p:cNvPr id="36" name="Achteck 35">
            <a:extLst>
              <a:ext uri="{FF2B5EF4-FFF2-40B4-BE49-F238E27FC236}">
                <a16:creationId xmlns:a16="http://schemas.microsoft.com/office/drawing/2014/main" id="{71AFEB45-0567-4801-9651-D5882A1EA061}"/>
              </a:ext>
            </a:extLst>
          </p:cNvPr>
          <p:cNvSpPr/>
          <p:nvPr/>
        </p:nvSpPr>
        <p:spPr>
          <a:xfrm>
            <a:off x="5801360" y="1063703"/>
            <a:ext cx="589280" cy="589280"/>
          </a:xfrm>
          <a:prstGeom prst="octagon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4A9215C5-4584-488D-A8C9-9104694C4D4D}"/>
              </a:ext>
            </a:extLst>
          </p:cNvPr>
          <p:cNvSpPr txBox="1"/>
          <p:nvPr/>
        </p:nvSpPr>
        <p:spPr>
          <a:xfrm>
            <a:off x="5801360" y="1004400"/>
            <a:ext cx="589280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700" dirty="0">
                <a:solidFill>
                  <a:srgbClr val="14B8A8"/>
                </a:solidFill>
                <a:latin typeface="Copperplate Gothic Bold" panose="020B0604020202020204" pitchFamily="34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2993240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feld 4">
            <a:extLst>
              <a:ext uri="{FF2B5EF4-FFF2-40B4-BE49-F238E27FC236}">
                <a16:creationId xmlns:a16="http://schemas.microsoft.com/office/drawing/2014/main" id="{20E0BBCF-95D5-4765-ACE9-BE7324C232D7}"/>
              </a:ext>
            </a:extLst>
          </p:cNvPr>
          <p:cNvSpPr txBox="1"/>
          <p:nvPr/>
        </p:nvSpPr>
        <p:spPr>
          <a:xfrm>
            <a:off x="219893" y="81674"/>
            <a:ext cx="34377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latin typeface="Adobe Garamond Pro Bold" panose="02020702060506020403" pitchFamily="18" charset="0"/>
              </a:rPr>
              <a:t>The </a:t>
            </a:r>
            <a:r>
              <a:rPr lang="en-US" sz="5400" b="1" dirty="0">
                <a:solidFill>
                  <a:srgbClr val="14B8A8"/>
                </a:solidFill>
                <a:latin typeface="Adobe Garamond Pro Bold" panose="02020702060506020403" pitchFamily="18" charset="0"/>
              </a:rPr>
              <a:t>Team</a:t>
            </a:r>
            <a:endParaRPr lang="en-US" sz="6000" b="1" dirty="0">
              <a:solidFill>
                <a:srgbClr val="14B8A8"/>
              </a:solidFill>
              <a:latin typeface="Adobe Garamond Pro Bold" panose="02020702060506020403" pitchFamily="18" charset="0"/>
            </a:endParaRPr>
          </a:p>
        </p:txBody>
      </p:sp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AF76AC47-9F46-48DE-9755-428014F0B54F}"/>
              </a:ext>
            </a:extLst>
          </p:cNvPr>
          <p:cNvGrpSpPr/>
          <p:nvPr/>
        </p:nvGrpSpPr>
        <p:grpSpPr>
          <a:xfrm>
            <a:off x="4974018" y="1487957"/>
            <a:ext cx="2257516" cy="2235506"/>
            <a:chOff x="1094756" y="2256595"/>
            <a:chExt cx="2257516" cy="2235506"/>
          </a:xfrm>
        </p:grpSpPr>
        <p:sp>
          <p:nvSpPr>
            <p:cNvPr id="2" name="Achteck 1">
              <a:extLst>
                <a:ext uri="{FF2B5EF4-FFF2-40B4-BE49-F238E27FC236}">
                  <a16:creationId xmlns:a16="http://schemas.microsoft.com/office/drawing/2014/main" id="{EF71BEA3-E31F-4012-AEAC-188A5B8CC4A4}"/>
                </a:ext>
              </a:extLst>
            </p:cNvPr>
            <p:cNvSpPr/>
            <p:nvPr/>
          </p:nvSpPr>
          <p:spPr>
            <a:xfrm>
              <a:off x="1108306" y="2256595"/>
              <a:ext cx="2243966" cy="2235506"/>
            </a:xfrm>
            <a:prstGeom prst="octagon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6C527DE6-368F-4EA5-877D-41F0DCC1AF20}"/>
                </a:ext>
              </a:extLst>
            </p:cNvPr>
            <p:cNvSpPr txBox="1"/>
            <p:nvPr/>
          </p:nvSpPr>
          <p:spPr>
            <a:xfrm>
              <a:off x="1094756" y="2890391"/>
              <a:ext cx="2257516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solidFill>
                    <a:srgbClr val="14B8A8"/>
                  </a:solidFill>
                  <a:latin typeface="Adobe Garamond Pro Bold" panose="02020702060506020403" pitchFamily="18" charset="0"/>
                </a:rPr>
                <a:t>Alexander</a:t>
              </a:r>
            </a:p>
            <a:p>
              <a:pPr algn="ctr"/>
              <a:r>
                <a:rPr lang="en-US" sz="3200" dirty="0">
                  <a:solidFill>
                    <a:srgbClr val="C9C9C9"/>
                  </a:solidFill>
                  <a:latin typeface="Adobe Garamond Pro Bold" panose="02020702060506020403" pitchFamily="18" charset="0"/>
                </a:rPr>
                <a:t>Gerhards</a:t>
              </a:r>
            </a:p>
          </p:txBody>
        </p:sp>
      </p:grp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30BCE44F-BF2C-4FA3-BF51-1A7A73E58563}"/>
              </a:ext>
            </a:extLst>
          </p:cNvPr>
          <p:cNvGrpSpPr/>
          <p:nvPr/>
        </p:nvGrpSpPr>
        <p:grpSpPr>
          <a:xfrm>
            <a:off x="8534401" y="1487957"/>
            <a:ext cx="2257516" cy="2235506"/>
            <a:chOff x="4274836" y="1616515"/>
            <a:chExt cx="2257516" cy="2235506"/>
          </a:xfrm>
        </p:grpSpPr>
        <p:sp>
          <p:nvSpPr>
            <p:cNvPr id="9" name="Achteck 8">
              <a:extLst>
                <a:ext uri="{FF2B5EF4-FFF2-40B4-BE49-F238E27FC236}">
                  <a16:creationId xmlns:a16="http://schemas.microsoft.com/office/drawing/2014/main" id="{1B3D47C6-67AF-4DBE-BD1F-B259B98D874B}"/>
                </a:ext>
              </a:extLst>
            </p:cNvPr>
            <p:cNvSpPr/>
            <p:nvPr/>
          </p:nvSpPr>
          <p:spPr>
            <a:xfrm>
              <a:off x="4288386" y="1616515"/>
              <a:ext cx="2243966" cy="2235506"/>
            </a:xfrm>
            <a:prstGeom prst="octagon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3866AD04-C40F-4ACE-89F7-6C5C1B496538}"/>
                </a:ext>
              </a:extLst>
            </p:cNvPr>
            <p:cNvSpPr txBox="1"/>
            <p:nvPr/>
          </p:nvSpPr>
          <p:spPr>
            <a:xfrm>
              <a:off x="4274836" y="2250311"/>
              <a:ext cx="2257516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solidFill>
                    <a:srgbClr val="14B8A8"/>
                  </a:solidFill>
                  <a:latin typeface="Adobe Garamond Pro Bold" panose="02020702060506020403" pitchFamily="18" charset="0"/>
                </a:rPr>
                <a:t>Lars</a:t>
              </a:r>
            </a:p>
            <a:p>
              <a:pPr algn="ctr"/>
              <a:r>
                <a:rPr lang="en-US" sz="3200" dirty="0">
                  <a:solidFill>
                    <a:srgbClr val="C9C9C9"/>
                  </a:solidFill>
                  <a:latin typeface="Adobe Garamond Pro Bold" panose="02020702060506020403" pitchFamily="18" charset="0"/>
                </a:rPr>
                <a:t>Kalthoff</a:t>
              </a:r>
            </a:p>
          </p:txBody>
        </p:sp>
      </p:grp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C2C2C6A3-D682-4948-AA2E-DD6622FC5B70}"/>
              </a:ext>
            </a:extLst>
          </p:cNvPr>
          <p:cNvGrpSpPr/>
          <p:nvPr/>
        </p:nvGrpSpPr>
        <p:grpSpPr>
          <a:xfrm>
            <a:off x="6767760" y="4216576"/>
            <a:ext cx="2257516" cy="2235506"/>
            <a:chOff x="7704197" y="4410515"/>
            <a:chExt cx="2257516" cy="2235506"/>
          </a:xfrm>
        </p:grpSpPr>
        <p:sp>
          <p:nvSpPr>
            <p:cNvPr id="12" name="Achteck 11">
              <a:extLst>
                <a:ext uri="{FF2B5EF4-FFF2-40B4-BE49-F238E27FC236}">
                  <a16:creationId xmlns:a16="http://schemas.microsoft.com/office/drawing/2014/main" id="{1D5AD99B-AE8B-48F6-B2D5-7B2B3ADF267D}"/>
                </a:ext>
              </a:extLst>
            </p:cNvPr>
            <p:cNvSpPr/>
            <p:nvPr/>
          </p:nvSpPr>
          <p:spPr>
            <a:xfrm>
              <a:off x="7717747" y="4410515"/>
              <a:ext cx="2243966" cy="2235506"/>
            </a:xfrm>
            <a:prstGeom prst="octagon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FE5FA0C6-2F4B-4AF5-B19C-86B29371B1DD}"/>
                </a:ext>
              </a:extLst>
            </p:cNvPr>
            <p:cNvSpPr txBox="1"/>
            <p:nvPr/>
          </p:nvSpPr>
          <p:spPr>
            <a:xfrm>
              <a:off x="7704197" y="5044311"/>
              <a:ext cx="2257516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solidFill>
                    <a:srgbClr val="14B8A8"/>
                  </a:solidFill>
                  <a:latin typeface="Adobe Garamond Pro Bold" panose="02020702060506020403" pitchFamily="18" charset="0"/>
                </a:rPr>
                <a:t>Robert</a:t>
              </a:r>
            </a:p>
            <a:p>
              <a:pPr algn="ctr"/>
              <a:r>
                <a:rPr lang="en-US" sz="3200" dirty="0">
                  <a:solidFill>
                    <a:srgbClr val="C9C9C9"/>
                  </a:solidFill>
                  <a:latin typeface="Adobe Garamond Pro Bold" panose="02020702060506020403" pitchFamily="18" charset="0"/>
                </a:rPr>
                <a:t>Pavic</a:t>
              </a:r>
            </a:p>
          </p:txBody>
        </p:sp>
      </p:grp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E9582545-D5B2-4639-9AA1-C6E70EA5341F}"/>
              </a:ext>
            </a:extLst>
          </p:cNvPr>
          <p:cNvGrpSpPr/>
          <p:nvPr/>
        </p:nvGrpSpPr>
        <p:grpSpPr>
          <a:xfrm>
            <a:off x="1400085" y="1487957"/>
            <a:ext cx="2257516" cy="2235506"/>
            <a:chOff x="7830836" y="1545395"/>
            <a:chExt cx="2257516" cy="2235506"/>
          </a:xfrm>
        </p:grpSpPr>
        <p:sp>
          <p:nvSpPr>
            <p:cNvPr id="14" name="Achteck 13">
              <a:extLst>
                <a:ext uri="{FF2B5EF4-FFF2-40B4-BE49-F238E27FC236}">
                  <a16:creationId xmlns:a16="http://schemas.microsoft.com/office/drawing/2014/main" id="{BA65EEC4-25C8-4A63-8C3B-D6D25A727E35}"/>
                </a:ext>
              </a:extLst>
            </p:cNvPr>
            <p:cNvSpPr/>
            <p:nvPr/>
          </p:nvSpPr>
          <p:spPr>
            <a:xfrm>
              <a:off x="7844386" y="1545395"/>
              <a:ext cx="2243966" cy="2235506"/>
            </a:xfrm>
            <a:prstGeom prst="octagon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54E95128-3B48-48F7-8405-DF4F9B06C15B}"/>
                </a:ext>
              </a:extLst>
            </p:cNvPr>
            <p:cNvSpPr txBox="1"/>
            <p:nvPr/>
          </p:nvSpPr>
          <p:spPr>
            <a:xfrm>
              <a:off x="7830836" y="2179191"/>
              <a:ext cx="2257516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solidFill>
                    <a:srgbClr val="14B8A8"/>
                  </a:solidFill>
                  <a:latin typeface="Adobe Garamond Pro Bold" panose="02020702060506020403" pitchFamily="18" charset="0"/>
                </a:rPr>
                <a:t>Ignacio</a:t>
              </a:r>
            </a:p>
            <a:p>
              <a:pPr algn="ctr"/>
              <a:r>
                <a:rPr lang="en-US" sz="3200" dirty="0">
                  <a:solidFill>
                    <a:srgbClr val="C9C9C9"/>
                  </a:solidFill>
                  <a:latin typeface="Adobe Garamond Pro Bold" panose="02020702060506020403" pitchFamily="18" charset="0"/>
                </a:rPr>
                <a:t>Di Paola</a:t>
              </a:r>
            </a:p>
          </p:txBody>
        </p:sp>
      </p:grp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38193DEA-A3AD-4D68-AE10-F7E6C4F158A5}"/>
              </a:ext>
            </a:extLst>
          </p:cNvPr>
          <p:cNvGrpSpPr/>
          <p:nvPr/>
        </p:nvGrpSpPr>
        <p:grpSpPr>
          <a:xfrm>
            <a:off x="3187052" y="4216576"/>
            <a:ext cx="2257516" cy="2235506"/>
            <a:chOff x="3363298" y="4217475"/>
            <a:chExt cx="2257516" cy="2235506"/>
          </a:xfrm>
        </p:grpSpPr>
        <p:sp>
          <p:nvSpPr>
            <p:cNvPr id="16" name="Achteck 15">
              <a:extLst>
                <a:ext uri="{FF2B5EF4-FFF2-40B4-BE49-F238E27FC236}">
                  <a16:creationId xmlns:a16="http://schemas.microsoft.com/office/drawing/2014/main" id="{CA061B3C-116E-47A0-9DE3-9F8DFB61B948}"/>
                </a:ext>
              </a:extLst>
            </p:cNvPr>
            <p:cNvSpPr/>
            <p:nvPr/>
          </p:nvSpPr>
          <p:spPr>
            <a:xfrm>
              <a:off x="3376848" y="4217475"/>
              <a:ext cx="2243966" cy="2235506"/>
            </a:xfrm>
            <a:prstGeom prst="octagon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A30AF72E-C2F1-430A-9C32-2F0EA24658B3}"/>
                </a:ext>
              </a:extLst>
            </p:cNvPr>
            <p:cNvSpPr txBox="1"/>
            <p:nvPr/>
          </p:nvSpPr>
          <p:spPr>
            <a:xfrm>
              <a:off x="3363298" y="4851271"/>
              <a:ext cx="2257516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solidFill>
                    <a:srgbClr val="14B8A8"/>
                  </a:solidFill>
                  <a:latin typeface="Adobe Garamond Pro Bold" panose="02020702060506020403" pitchFamily="18" charset="0"/>
                </a:rPr>
                <a:t>Alexandru</a:t>
              </a:r>
            </a:p>
            <a:p>
              <a:pPr algn="ctr"/>
              <a:r>
                <a:rPr lang="en-US" sz="3200" dirty="0">
                  <a:solidFill>
                    <a:srgbClr val="C9C9C9"/>
                  </a:solidFill>
                  <a:latin typeface="Adobe Garamond Pro Bold" panose="02020702060506020403" pitchFamily="18" charset="0"/>
                </a:rPr>
                <a:t>Negoescu</a:t>
              </a:r>
            </a:p>
          </p:txBody>
        </p:sp>
      </p:grpSp>
      <p:pic>
        <p:nvPicPr>
          <p:cNvPr id="24" name="Grafik 23">
            <a:extLst>
              <a:ext uri="{FF2B5EF4-FFF2-40B4-BE49-F238E27FC236}">
                <a16:creationId xmlns:a16="http://schemas.microsoft.com/office/drawing/2014/main" id="{4A8412F7-42BB-436C-8F8E-B27BB68BB1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05986" y="4325880"/>
            <a:ext cx="619648" cy="619648"/>
          </a:xfrm>
          <a:prstGeom prst="rect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6ED0DA93-5081-4D47-86FF-7AEC054A5C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368227" y="1586316"/>
            <a:ext cx="603414" cy="603412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305B3E67-6048-4D81-B41D-BAF209CACDB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915955" y="3232242"/>
            <a:ext cx="387192" cy="387190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8208BDDA-1949-4D5C-B3EB-A5F9999AD86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840481" y="1651591"/>
            <a:ext cx="538139" cy="538137"/>
          </a:xfrm>
          <a:prstGeom prst="rect">
            <a:avLst/>
          </a:prstGeom>
        </p:spPr>
      </p:pic>
      <p:pic>
        <p:nvPicPr>
          <p:cNvPr id="35" name="Grafik 34">
            <a:extLst>
              <a:ext uri="{FF2B5EF4-FFF2-40B4-BE49-F238E27FC236}">
                <a16:creationId xmlns:a16="http://schemas.microsoft.com/office/drawing/2014/main" id="{280DBCC9-2E85-412F-B9B5-ECA6D2B9AC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33911" y="1587119"/>
            <a:ext cx="603414" cy="603412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D87DF1B5-AE54-4E7B-81CE-7FADFA188E3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469563" y="3248129"/>
            <a:ext cx="387192" cy="387190"/>
          </a:xfrm>
          <a:prstGeom prst="rect">
            <a:avLst/>
          </a:prstGeom>
        </p:spPr>
      </p:pic>
      <p:pic>
        <p:nvPicPr>
          <p:cNvPr id="38" name="Grafik 37">
            <a:extLst>
              <a:ext uri="{FF2B5EF4-FFF2-40B4-BE49-F238E27FC236}">
                <a16:creationId xmlns:a16="http://schemas.microsoft.com/office/drawing/2014/main" id="{FD3E3F56-7447-4006-88AB-A6494A2725E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627448" y="4319058"/>
            <a:ext cx="538139" cy="538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0036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Gebäude, Foto, Katze, lebend enthält.&#10;&#10;Automatisch generierte Beschreibung">
            <a:extLst>
              <a:ext uri="{FF2B5EF4-FFF2-40B4-BE49-F238E27FC236}">
                <a16:creationId xmlns:a16="http://schemas.microsoft.com/office/drawing/2014/main" id="{0B0405C4-0E52-4828-A0D2-E104AD0907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1476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 descr="Ein Bild, das Foto, Gebäude, verschieden, Tisch enthält.&#10;&#10;Automatisch generierte Beschreibung">
            <a:extLst>
              <a:ext uri="{FF2B5EF4-FFF2-40B4-BE49-F238E27FC236}">
                <a16:creationId xmlns:a16="http://schemas.microsoft.com/office/drawing/2014/main" id="{F77AEEDB-87BB-46E9-8691-3A69FCBF07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0505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feld 50">
            <a:extLst>
              <a:ext uri="{FF2B5EF4-FFF2-40B4-BE49-F238E27FC236}">
                <a16:creationId xmlns:a16="http://schemas.microsoft.com/office/drawing/2014/main" id="{DC214DB5-F8F0-425A-9267-B6E1056A9606}"/>
              </a:ext>
            </a:extLst>
          </p:cNvPr>
          <p:cNvSpPr txBox="1"/>
          <p:nvPr/>
        </p:nvSpPr>
        <p:spPr>
          <a:xfrm>
            <a:off x="219892" y="81674"/>
            <a:ext cx="68209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14B8A8"/>
                </a:solidFill>
                <a:latin typeface="Adobe Garamond Pro Bold" panose="02020702060506020403" pitchFamily="18" charset="0"/>
              </a:rPr>
              <a:t>Sound</a:t>
            </a:r>
            <a:r>
              <a:rPr lang="en-US" sz="5400" b="1" dirty="0">
                <a:latin typeface="Adobe Garamond Pro Bold" panose="02020702060506020403" pitchFamily="18" charset="0"/>
              </a:rPr>
              <a:t> Design</a:t>
            </a:r>
            <a:endParaRPr lang="en-US" sz="6000" b="1" dirty="0">
              <a:solidFill>
                <a:srgbClr val="80B1DA"/>
              </a:solidFill>
              <a:latin typeface="Adobe Garamond Pro Bold" panose="02020702060506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37133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chteck 4">
            <a:extLst>
              <a:ext uri="{FF2B5EF4-FFF2-40B4-BE49-F238E27FC236}">
                <a16:creationId xmlns:a16="http://schemas.microsoft.com/office/drawing/2014/main" id="{5754BCD0-8DF0-43A9-B7ED-4B8F500ECB0C}"/>
              </a:ext>
            </a:extLst>
          </p:cNvPr>
          <p:cNvSpPr/>
          <p:nvPr/>
        </p:nvSpPr>
        <p:spPr>
          <a:xfrm>
            <a:off x="692306" y="1727953"/>
            <a:ext cx="10807387" cy="983050"/>
          </a:xfrm>
          <a:prstGeom prst="octagon">
            <a:avLst/>
          </a:prstGeom>
          <a:solidFill>
            <a:srgbClr val="E9E9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Achteck 3">
            <a:extLst>
              <a:ext uri="{FF2B5EF4-FFF2-40B4-BE49-F238E27FC236}">
                <a16:creationId xmlns:a16="http://schemas.microsoft.com/office/drawing/2014/main" id="{01E68A0F-D5D0-485D-8323-2583DCFFCB41}"/>
              </a:ext>
            </a:extLst>
          </p:cNvPr>
          <p:cNvSpPr/>
          <p:nvPr/>
        </p:nvSpPr>
        <p:spPr>
          <a:xfrm>
            <a:off x="694338" y="1727953"/>
            <a:ext cx="983050" cy="983050"/>
          </a:xfrm>
          <a:prstGeom prst="octagon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9EA4A5C5-B51F-48A3-AC34-060F41661427}"/>
              </a:ext>
            </a:extLst>
          </p:cNvPr>
          <p:cNvSpPr txBox="1"/>
          <p:nvPr/>
        </p:nvSpPr>
        <p:spPr>
          <a:xfrm>
            <a:off x="2254141" y="1834757"/>
            <a:ext cx="907903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595959"/>
                </a:solidFill>
                <a:latin typeface="Adobe Garamond Pro Bold" panose="02020702060506020403" pitchFamily="18" charset="0"/>
              </a:rPr>
              <a:t>Free</a:t>
            </a:r>
            <a:r>
              <a:rPr lang="en-US" sz="4400" dirty="0">
                <a:solidFill>
                  <a:srgbClr val="14B8A8"/>
                </a:solidFill>
                <a:latin typeface="Adobe Garamond Pro Bold" panose="02020702060506020403" pitchFamily="18" charset="0"/>
              </a:rPr>
              <a:t> libraries </a:t>
            </a:r>
            <a:r>
              <a:rPr lang="en-US" sz="4400" dirty="0">
                <a:solidFill>
                  <a:srgbClr val="595959"/>
                </a:solidFill>
                <a:latin typeface="Adobe Garamond Pro Bold" panose="02020702060506020403" pitchFamily="18" charset="0"/>
              </a:rPr>
              <a:t>for</a:t>
            </a:r>
            <a:r>
              <a:rPr lang="en-US" sz="4400" dirty="0">
                <a:solidFill>
                  <a:srgbClr val="14B8A8"/>
                </a:solidFill>
                <a:latin typeface="Adobe Garamond Pro Bold" panose="02020702060506020403" pitchFamily="18" charset="0"/>
              </a:rPr>
              <a:t> effects</a:t>
            </a:r>
            <a:endParaRPr lang="en-US" sz="4400" dirty="0">
              <a:solidFill>
                <a:srgbClr val="80B1DA"/>
              </a:solidFill>
              <a:latin typeface="Adobe Garamond Pro Bold" panose="02020702060506020403" pitchFamily="18" charset="0"/>
            </a:endParaRPr>
          </a:p>
        </p:txBody>
      </p:sp>
      <p:sp>
        <p:nvSpPr>
          <p:cNvPr id="51" name="Textfeld 50">
            <a:extLst>
              <a:ext uri="{FF2B5EF4-FFF2-40B4-BE49-F238E27FC236}">
                <a16:creationId xmlns:a16="http://schemas.microsoft.com/office/drawing/2014/main" id="{DC214DB5-F8F0-425A-9267-B6E1056A9606}"/>
              </a:ext>
            </a:extLst>
          </p:cNvPr>
          <p:cNvSpPr txBox="1"/>
          <p:nvPr/>
        </p:nvSpPr>
        <p:spPr>
          <a:xfrm>
            <a:off x="219892" y="81674"/>
            <a:ext cx="68209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14B8A8"/>
                </a:solidFill>
                <a:latin typeface="Adobe Garamond Pro Bold" panose="02020702060506020403" pitchFamily="18" charset="0"/>
              </a:rPr>
              <a:t>Sound</a:t>
            </a:r>
            <a:r>
              <a:rPr lang="en-US" sz="5400" b="1" dirty="0">
                <a:latin typeface="Adobe Garamond Pro Bold" panose="02020702060506020403" pitchFamily="18" charset="0"/>
              </a:rPr>
              <a:t> Design</a:t>
            </a:r>
            <a:endParaRPr lang="en-US" sz="6000" b="1" dirty="0">
              <a:solidFill>
                <a:srgbClr val="80B1DA"/>
              </a:solidFill>
              <a:latin typeface="Adobe Garamond Pro Bold" panose="02020702060506020403" pitchFamily="18" charset="0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65025F5A-3170-43E0-B906-79721FA66B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2384" y="1912678"/>
            <a:ext cx="613600" cy="61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8393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Achteck 38">
            <a:extLst>
              <a:ext uri="{FF2B5EF4-FFF2-40B4-BE49-F238E27FC236}">
                <a16:creationId xmlns:a16="http://schemas.microsoft.com/office/drawing/2014/main" id="{C76019E1-1A38-49A7-80D2-CF3461B130A0}"/>
              </a:ext>
            </a:extLst>
          </p:cNvPr>
          <p:cNvSpPr/>
          <p:nvPr/>
        </p:nvSpPr>
        <p:spPr>
          <a:xfrm>
            <a:off x="692305" y="3406114"/>
            <a:ext cx="10807387" cy="983050"/>
          </a:xfrm>
          <a:prstGeom prst="octagon">
            <a:avLst/>
          </a:prstGeom>
          <a:solidFill>
            <a:srgbClr val="E9E9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Achteck 39">
            <a:extLst>
              <a:ext uri="{FF2B5EF4-FFF2-40B4-BE49-F238E27FC236}">
                <a16:creationId xmlns:a16="http://schemas.microsoft.com/office/drawing/2014/main" id="{C87645A1-A11E-4C7B-BC7B-F9B03F8F0844}"/>
              </a:ext>
            </a:extLst>
          </p:cNvPr>
          <p:cNvSpPr/>
          <p:nvPr/>
        </p:nvSpPr>
        <p:spPr>
          <a:xfrm>
            <a:off x="694337" y="3406114"/>
            <a:ext cx="983050" cy="983050"/>
          </a:xfrm>
          <a:prstGeom prst="octagon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feld 40">
            <a:extLst>
              <a:ext uri="{FF2B5EF4-FFF2-40B4-BE49-F238E27FC236}">
                <a16:creationId xmlns:a16="http://schemas.microsoft.com/office/drawing/2014/main" id="{2A6A049B-8CA8-4F0C-8C1D-617FF9A20B04}"/>
              </a:ext>
            </a:extLst>
          </p:cNvPr>
          <p:cNvSpPr txBox="1"/>
          <p:nvPr/>
        </p:nvSpPr>
        <p:spPr>
          <a:xfrm>
            <a:off x="2254139" y="3512918"/>
            <a:ext cx="89638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14B8A8"/>
                </a:solidFill>
                <a:latin typeface="Adobe Garamond Pro Bold" panose="02020702060506020403" pitchFamily="18" charset="0"/>
              </a:rPr>
              <a:t>Compose</a:t>
            </a:r>
            <a:r>
              <a:rPr lang="en-US" sz="4400" dirty="0">
                <a:solidFill>
                  <a:srgbClr val="595959"/>
                </a:solidFill>
                <a:latin typeface="Adobe Garamond Pro Bold" panose="02020702060506020403" pitchFamily="18" charset="0"/>
              </a:rPr>
              <a:t> and record </a:t>
            </a:r>
            <a:r>
              <a:rPr lang="en-US" sz="4400" dirty="0">
                <a:solidFill>
                  <a:srgbClr val="14B8A8"/>
                </a:solidFill>
                <a:latin typeface="Adobe Garamond Pro Bold" panose="02020702060506020403" pitchFamily="18" charset="0"/>
              </a:rPr>
              <a:t>music</a:t>
            </a:r>
          </a:p>
        </p:txBody>
      </p:sp>
      <p:sp>
        <p:nvSpPr>
          <p:cNvPr id="5" name="Achteck 4">
            <a:extLst>
              <a:ext uri="{FF2B5EF4-FFF2-40B4-BE49-F238E27FC236}">
                <a16:creationId xmlns:a16="http://schemas.microsoft.com/office/drawing/2014/main" id="{5754BCD0-8DF0-43A9-B7ED-4B8F500ECB0C}"/>
              </a:ext>
            </a:extLst>
          </p:cNvPr>
          <p:cNvSpPr/>
          <p:nvPr/>
        </p:nvSpPr>
        <p:spPr>
          <a:xfrm>
            <a:off x="692306" y="1727953"/>
            <a:ext cx="10807387" cy="983050"/>
          </a:xfrm>
          <a:prstGeom prst="octagon">
            <a:avLst/>
          </a:prstGeom>
          <a:solidFill>
            <a:srgbClr val="E9E9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Achteck 3">
            <a:extLst>
              <a:ext uri="{FF2B5EF4-FFF2-40B4-BE49-F238E27FC236}">
                <a16:creationId xmlns:a16="http://schemas.microsoft.com/office/drawing/2014/main" id="{01E68A0F-D5D0-485D-8323-2583DCFFCB41}"/>
              </a:ext>
            </a:extLst>
          </p:cNvPr>
          <p:cNvSpPr/>
          <p:nvPr/>
        </p:nvSpPr>
        <p:spPr>
          <a:xfrm>
            <a:off x="694338" y="1727953"/>
            <a:ext cx="983050" cy="983050"/>
          </a:xfrm>
          <a:prstGeom prst="octagon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9EA4A5C5-B51F-48A3-AC34-060F41661427}"/>
              </a:ext>
            </a:extLst>
          </p:cNvPr>
          <p:cNvSpPr txBox="1"/>
          <p:nvPr/>
        </p:nvSpPr>
        <p:spPr>
          <a:xfrm>
            <a:off x="2254141" y="1834757"/>
            <a:ext cx="907903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595959"/>
                </a:solidFill>
                <a:latin typeface="Adobe Garamond Pro Bold" panose="02020702060506020403" pitchFamily="18" charset="0"/>
              </a:rPr>
              <a:t>Free</a:t>
            </a:r>
            <a:r>
              <a:rPr lang="en-US" sz="4400" dirty="0">
                <a:solidFill>
                  <a:srgbClr val="14B8A8"/>
                </a:solidFill>
                <a:latin typeface="Adobe Garamond Pro Bold" panose="02020702060506020403" pitchFamily="18" charset="0"/>
              </a:rPr>
              <a:t> libraries </a:t>
            </a:r>
            <a:r>
              <a:rPr lang="en-US" sz="4400" dirty="0">
                <a:solidFill>
                  <a:srgbClr val="595959"/>
                </a:solidFill>
                <a:latin typeface="Adobe Garamond Pro Bold" panose="02020702060506020403" pitchFamily="18" charset="0"/>
              </a:rPr>
              <a:t>for</a:t>
            </a:r>
            <a:r>
              <a:rPr lang="en-US" sz="4400" dirty="0">
                <a:solidFill>
                  <a:srgbClr val="14B8A8"/>
                </a:solidFill>
                <a:latin typeface="Adobe Garamond Pro Bold" panose="02020702060506020403" pitchFamily="18" charset="0"/>
              </a:rPr>
              <a:t> effects</a:t>
            </a:r>
            <a:endParaRPr lang="en-US" sz="4400" dirty="0">
              <a:solidFill>
                <a:srgbClr val="80B1DA"/>
              </a:solidFill>
              <a:latin typeface="Adobe Garamond Pro Bold" panose="02020702060506020403" pitchFamily="18" charset="0"/>
            </a:endParaRPr>
          </a:p>
        </p:txBody>
      </p:sp>
      <p:sp>
        <p:nvSpPr>
          <p:cNvPr id="51" name="Textfeld 50">
            <a:extLst>
              <a:ext uri="{FF2B5EF4-FFF2-40B4-BE49-F238E27FC236}">
                <a16:creationId xmlns:a16="http://schemas.microsoft.com/office/drawing/2014/main" id="{DC214DB5-F8F0-425A-9267-B6E1056A9606}"/>
              </a:ext>
            </a:extLst>
          </p:cNvPr>
          <p:cNvSpPr txBox="1"/>
          <p:nvPr/>
        </p:nvSpPr>
        <p:spPr>
          <a:xfrm>
            <a:off x="219892" y="81674"/>
            <a:ext cx="68209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14B8A8"/>
                </a:solidFill>
                <a:latin typeface="Adobe Garamond Pro Bold" panose="02020702060506020403" pitchFamily="18" charset="0"/>
              </a:rPr>
              <a:t>Sound</a:t>
            </a:r>
            <a:r>
              <a:rPr lang="en-US" sz="5400" b="1" dirty="0">
                <a:latin typeface="Adobe Garamond Pro Bold" panose="02020702060506020403" pitchFamily="18" charset="0"/>
              </a:rPr>
              <a:t> Design</a:t>
            </a:r>
            <a:endParaRPr lang="en-US" sz="6000" b="1" dirty="0">
              <a:solidFill>
                <a:srgbClr val="80B1DA"/>
              </a:solidFill>
              <a:latin typeface="Adobe Garamond Pro Bold" panose="02020702060506020403" pitchFamily="18" charset="0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65025F5A-3170-43E0-B906-79721FA66B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2384" y="1912678"/>
            <a:ext cx="613600" cy="61360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D5E0E80E-C198-4A91-80F7-AB6B17EF1D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9062" y="3590838"/>
            <a:ext cx="613600" cy="61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6452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Achteck 38">
            <a:extLst>
              <a:ext uri="{FF2B5EF4-FFF2-40B4-BE49-F238E27FC236}">
                <a16:creationId xmlns:a16="http://schemas.microsoft.com/office/drawing/2014/main" id="{C76019E1-1A38-49A7-80D2-CF3461B130A0}"/>
              </a:ext>
            </a:extLst>
          </p:cNvPr>
          <p:cNvSpPr/>
          <p:nvPr/>
        </p:nvSpPr>
        <p:spPr>
          <a:xfrm>
            <a:off x="692305" y="3406114"/>
            <a:ext cx="10807387" cy="983050"/>
          </a:xfrm>
          <a:prstGeom prst="octagon">
            <a:avLst/>
          </a:prstGeom>
          <a:solidFill>
            <a:srgbClr val="E9E9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Achteck 39">
            <a:extLst>
              <a:ext uri="{FF2B5EF4-FFF2-40B4-BE49-F238E27FC236}">
                <a16:creationId xmlns:a16="http://schemas.microsoft.com/office/drawing/2014/main" id="{C87645A1-A11E-4C7B-BC7B-F9B03F8F0844}"/>
              </a:ext>
            </a:extLst>
          </p:cNvPr>
          <p:cNvSpPr/>
          <p:nvPr/>
        </p:nvSpPr>
        <p:spPr>
          <a:xfrm>
            <a:off x="694337" y="3406114"/>
            <a:ext cx="983050" cy="983050"/>
          </a:xfrm>
          <a:prstGeom prst="octagon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feld 40">
            <a:extLst>
              <a:ext uri="{FF2B5EF4-FFF2-40B4-BE49-F238E27FC236}">
                <a16:creationId xmlns:a16="http://schemas.microsoft.com/office/drawing/2014/main" id="{2A6A049B-8CA8-4F0C-8C1D-617FF9A20B04}"/>
              </a:ext>
            </a:extLst>
          </p:cNvPr>
          <p:cNvSpPr txBox="1"/>
          <p:nvPr/>
        </p:nvSpPr>
        <p:spPr>
          <a:xfrm>
            <a:off x="2254139" y="3512918"/>
            <a:ext cx="89638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14B8A8"/>
                </a:solidFill>
                <a:latin typeface="Adobe Garamond Pro Bold" panose="02020702060506020403" pitchFamily="18" charset="0"/>
              </a:rPr>
              <a:t>Compose</a:t>
            </a:r>
            <a:r>
              <a:rPr lang="en-US" sz="4400" dirty="0">
                <a:solidFill>
                  <a:srgbClr val="595959"/>
                </a:solidFill>
                <a:latin typeface="Adobe Garamond Pro Bold" panose="02020702060506020403" pitchFamily="18" charset="0"/>
              </a:rPr>
              <a:t> and record </a:t>
            </a:r>
            <a:r>
              <a:rPr lang="en-US" sz="4400" dirty="0">
                <a:solidFill>
                  <a:srgbClr val="14B8A8"/>
                </a:solidFill>
                <a:latin typeface="Adobe Garamond Pro Bold" panose="02020702060506020403" pitchFamily="18" charset="0"/>
              </a:rPr>
              <a:t>music</a:t>
            </a:r>
          </a:p>
        </p:txBody>
      </p:sp>
      <p:sp>
        <p:nvSpPr>
          <p:cNvPr id="5" name="Achteck 4">
            <a:extLst>
              <a:ext uri="{FF2B5EF4-FFF2-40B4-BE49-F238E27FC236}">
                <a16:creationId xmlns:a16="http://schemas.microsoft.com/office/drawing/2014/main" id="{5754BCD0-8DF0-43A9-B7ED-4B8F500ECB0C}"/>
              </a:ext>
            </a:extLst>
          </p:cNvPr>
          <p:cNvSpPr/>
          <p:nvPr/>
        </p:nvSpPr>
        <p:spPr>
          <a:xfrm>
            <a:off x="692306" y="1727953"/>
            <a:ext cx="10807387" cy="983050"/>
          </a:xfrm>
          <a:prstGeom prst="octagon">
            <a:avLst/>
          </a:prstGeom>
          <a:solidFill>
            <a:srgbClr val="E9E9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Achteck 3">
            <a:extLst>
              <a:ext uri="{FF2B5EF4-FFF2-40B4-BE49-F238E27FC236}">
                <a16:creationId xmlns:a16="http://schemas.microsoft.com/office/drawing/2014/main" id="{01E68A0F-D5D0-485D-8323-2583DCFFCB41}"/>
              </a:ext>
            </a:extLst>
          </p:cNvPr>
          <p:cNvSpPr/>
          <p:nvPr/>
        </p:nvSpPr>
        <p:spPr>
          <a:xfrm>
            <a:off x="694338" y="1727953"/>
            <a:ext cx="983050" cy="983050"/>
          </a:xfrm>
          <a:prstGeom prst="octagon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9EA4A5C5-B51F-48A3-AC34-060F41661427}"/>
              </a:ext>
            </a:extLst>
          </p:cNvPr>
          <p:cNvSpPr txBox="1"/>
          <p:nvPr/>
        </p:nvSpPr>
        <p:spPr>
          <a:xfrm>
            <a:off x="2254141" y="1834757"/>
            <a:ext cx="907903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595959"/>
                </a:solidFill>
                <a:latin typeface="Adobe Garamond Pro Bold" panose="02020702060506020403" pitchFamily="18" charset="0"/>
              </a:rPr>
              <a:t>Free</a:t>
            </a:r>
            <a:r>
              <a:rPr lang="en-US" sz="4400" dirty="0">
                <a:solidFill>
                  <a:srgbClr val="14B8A8"/>
                </a:solidFill>
                <a:latin typeface="Adobe Garamond Pro Bold" panose="02020702060506020403" pitchFamily="18" charset="0"/>
              </a:rPr>
              <a:t> libraries </a:t>
            </a:r>
            <a:r>
              <a:rPr lang="en-US" sz="4400" dirty="0">
                <a:solidFill>
                  <a:srgbClr val="595959"/>
                </a:solidFill>
                <a:latin typeface="Adobe Garamond Pro Bold" panose="02020702060506020403" pitchFamily="18" charset="0"/>
              </a:rPr>
              <a:t>for</a:t>
            </a:r>
            <a:r>
              <a:rPr lang="en-US" sz="4400" dirty="0">
                <a:solidFill>
                  <a:srgbClr val="14B8A8"/>
                </a:solidFill>
                <a:latin typeface="Adobe Garamond Pro Bold" panose="02020702060506020403" pitchFamily="18" charset="0"/>
              </a:rPr>
              <a:t> effects</a:t>
            </a:r>
            <a:endParaRPr lang="en-US" sz="4400" dirty="0">
              <a:solidFill>
                <a:srgbClr val="80B1DA"/>
              </a:solidFill>
              <a:latin typeface="Adobe Garamond Pro Bold" panose="02020702060506020403" pitchFamily="18" charset="0"/>
            </a:endParaRPr>
          </a:p>
        </p:txBody>
      </p:sp>
      <p:sp>
        <p:nvSpPr>
          <p:cNvPr id="47" name="Achteck 46">
            <a:extLst>
              <a:ext uri="{FF2B5EF4-FFF2-40B4-BE49-F238E27FC236}">
                <a16:creationId xmlns:a16="http://schemas.microsoft.com/office/drawing/2014/main" id="{E783338B-E514-483B-A0CB-8E80C6DF134D}"/>
              </a:ext>
            </a:extLst>
          </p:cNvPr>
          <p:cNvSpPr/>
          <p:nvPr/>
        </p:nvSpPr>
        <p:spPr>
          <a:xfrm>
            <a:off x="692306" y="5084275"/>
            <a:ext cx="10807387" cy="983050"/>
          </a:xfrm>
          <a:prstGeom prst="octagon">
            <a:avLst/>
          </a:prstGeom>
          <a:solidFill>
            <a:srgbClr val="E9E9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Achteck 47">
            <a:extLst>
              <a:ext uri="{FF2B5EF4-FFF2-40B4-BE49-F238E27FC236}">
                <a16:creationId xmlns:a16="http://schemas.microsoft.com/office/drawing/2014/main" id="{D31F55DD-2013-4BC4-A931-85FAB3597929}"/>
              </a:ext>
            </a:extLst>
          </p:cNvPr>
          <p:cNvSpPr/>
          <p:nvPr/>
        </p:nvSpPr>
        <p:spPr>
          <a:xfrm>
            <a:off x="694338" y="5084275"/>
            <a:ext cx="983050" cy="983050"/>
          </a:xfrm>
          <a:prstGeom prst="octagon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feld 48">
            <a:extLst>
              <a:ext uri="{FF2B5EF4-FFF2-40B4-BE49-F238E27FC236}">
                <a16:creationId xmlns:a16="http://schemas.microsoft.com/office/drawing/2014/main" id="{1C5E124A-DD08-4DC9-B3CC-92D79921FC56}"/>
              </a:ext>
            </a:extLst>
          </p:cNvPr>
          <p:cNvSpPr txBox="1"/>
          <p:nvPr/>
        </p:nvSpPr>
        <p:spPr>
          <a:xfrm>
            <a:off x="2254140" y="5191079"/>
            <a:ext cx="89638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14B8A8"/>
                </a:solidFill>
                <a:latin typeface="Adobe Garamond Pro Bold" panose="02020702060506020403" pitchFamily="18" charset="0"/>
              </a:rPr>
              <a:t>Placeholders </a:t>
            </a:r>
            <a:r>
              <a:rPr lang="en-US" sz="4400" dirty="0">
                <a:solidFill>
                  <a:srgbClr val="595959"/>
                </a:solidFill>
                <a:latin typeface="Adobe Garamond Pro Bold" panose="02020702060506020403" pitchFamily="18" charset="0"/>
              </a:rPr>
              <a:t>in early stages</a:t>
            </a:r>
          </a:p>
        </p:txBody>
      </p:sp>
      <p:sp>
        <p:nvSpPr>
          <p:cNvPr id="51" name="Textfeld 50">
            <a:extLst>
              <a:ext uri="{FF2B5EF4-FFF2-40B4-BE49-F238E27FC236}">
                <a16:creationId xmlns:a16="http://schemas.microsoft.com/office/drawing/2014/main" id="{DC214DB5-F8F0-425A-9267-B6E1056A9606}"/>
              </a:ext>
            </a:extLst>
          </p:cNvPr>
          <p:cNvSpPr txBox="1"/>
          <p:nvPr/>
        </p:nvSpPr>
        <p:spPr>
          <a:xfrm>
            <a:off x="219892" y="81674"/>
            <a:ext cx="68209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14B8A8"/>
                </a:solidFill>
                <a:latin typeface="Adobe Garamond Pro Bold" panose="02020702060506020403" pitchFamily="18" charset="0"/>
              </a:rPr>
              <a:t>Sound</a:t>
            </a:r>
            <a:r>
              <a:rPr lang="en-US" sz="5400" b="1" dirty="0">
                <a:latin typeface="Adobe Garamond Pro Bold" panose="02020702060506020403" pitchFamily="18" charset="0"/>
              </a:rPr>
              <a:t> Design</a:t>
            </a:r>
            <a:endParaRPr lang="en-US" sz="6000" b="1" dirty="0">
              <a:solidFill>
                <a:srgbClr val="80B1DA"/>
              </a:solidFill>
              <a:latin typeface="Adobe Garamond Pro Bold" panose="02020702060506020403" pitchFamily="18" charset="0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65025F5A-3170-43E0-B906-79721FA66B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2384" y="1912678"/>
            <a:ext cx="613600" cy="61360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D5E0E80E-C198-4A91-80F7-AB6B17EF1D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9062" y="3590838"/>
            <a:ext cx="613600" cy="61360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79DBF460-C3D2-4477-9184-F751A29A665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08187" y="5286901"/>
            <a:ext cx="577797" cy="577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1745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C69696BD-3F33-481C-99F4-CB35A6BB1AC4}"/>
              </a:ext>
            </a:extLst>
          </p:cNvPr>
          <p:cNvSpPr txBox="1"/>
          <p:nvPr/>
        </p:nvSpPr>
        <p:spPr>
          <a:xfrm>
            <a:off x="219893" y="81674"/>
            <a:ext cx="31957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14B8A8"/>
                </a:solidFill>
                <a:latin typeface="Adobe Garamond Pro Bold" panose="02020702060506020403" pitchFamily="18" charset="0"/>
              </a:rPr>
              <a:t>Influences</a:t>
            </a:r>
            <a:endParaRPr lang="en-US" sz="6000" b="1" dirty="0">
              <a:solidFill>
                <a:srgbClr val="14B8A8"/>
              </a:solidFill>
              <a:latin typeface="Adobe Garamond Pro Bold" panose="02020702060506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49913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C69696BD-3F33-481C-99F4-CB35A6BB1AC4}"/>
              </a:ext>
            </a:extLst>
          </p:cNvPr>
          <p:cNvSpPr txBox="1"/>
          <p:nvPr/>
        </p:nvSpPr>
        <p:spPr>
          <a:xfrm>
            <a:off x="219893" y="81674"/>
            <a:ext cx="31957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14B8A8"/>
                </a:solidFill>
                <a:latin typeface="Adobe Garamond Pro Bold" panose="02020702060506020403" pitchFamily="18" charset="0"/>
              </a:rPr>
              <a:t>Influences</a:t>
            </a:r>
            <a:endParaRPr lang="en-US" sz="6000" b="1" dirty="0">
              <a:solidFill>
                <a:srgbClr val="14B8A8"/>
              </a:solidFill>
              <a:latin typeface="Adobe Garamond Pro Bold" panose="02020702060506020403" pitchFamily="18" charset="0"/>
            </a:endParaRPr>
          </a:p>
        </p:txBody>
      </p:sp>
      <p:pic>
        <p:nvPicPr>
          <p:cNvPr id="10" name="Grafik 9" descr="Ein Bild, das rot, Möbel, Vorhang, Raum enthält.&#10;&#10;Automatisch generierte Beschreibung">
            <a:extLst>
              <a:ext uri="{FF2B5EF4-FFF2-40B4-BE49-F238E27FC236}">
                <a16:creationId xmlns:a16="http://schemas.microsoft.com/office/drawing/2014/main" id="{0BEB565F-046D-4692-A252-7A058213E02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51" r="2115"/>
          <a:stretch/>
        </p:blipFill>
        <p:spPr>
          <a:xfrm>
            <a:off x="567229" y="1537390"/>
            <a:ext cx="3191245" cy="3191245"/>
          </a:xfrm>
          <a:prstGeom prst="octagon">
            <a:avLst/>
          </a:prstGeom>
        </p:spPr>
      </p:pic>
      <p:sp>
        <p:nvSpPr>
          <p:cNvPr id="14" name="Rechteck 13">
            <a:extLst>
              <a:ext uri="{FF2B5EF4-FFF2-40B4-BE49-F238E27FC236}">
                <a16:creationId xmlns:a16="http://schemas.microsoft.com/office/drawing/2014/main" id="{EBBA6FB3-C682-4989-AEDC-AF43FFDF9A18}"/>
              </a:ext>
            </a:extLst>
          </p:cNvPr>
          <p:cNvSpPr/>
          <p:nvPr/>
        </p:nvSpPr>
        <p:spPr>
          <a:xfrm>
            <a:off x="404852" y="4621376"/>
            <a:ext cx="3548290" cy="840772"/>
          </a:xfrm>
          <a:prstGeom prst="rect">
            <a:avLst/>
          </a:prstGeom>
          <a:gradFill>
            <a:gsLst>
              <a:gs pos="50000">
                <a:schemeClr val="bg1"/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3099B4A3-4B6B-4467-9BC4-6DB727EA567B}"/>
              </a:ext>
            </a:extLst>
          </p:cNvPr>
          <p:cNvSpPr txBox="1"/>
          <p:nvPr/>
        </p:nvSpPr>
        <p:spPr>
          <a:xfrm>
            <a:off x="45823" y="4758877"/>
            <a:ext cx="44523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595959"/>
                </a:solidFill>
                <a:latin typeface="Adobe Garamond Pro Bold" panose="02020702060506020403" pitchFamily="18" charset="0"/>
              </a:rPr>
              <a:t>The Beginner’s Guide, 2015</a:t>
            </a:r>
          </a:p>
        </p:txBody>
      </p:sp>
      <p:sp>
        <p:nvSpPr>
          <p:cNvPr id="3" name="Achteck 2">
            <a:extLst>
              <a:ext uri="{FF2B5EF4-FFF2-40B4-BE49-F238E27FC236}">
                <a16:creationId xmlns:a16="http://schemas.microsoft.com/office/drawing/2014/main" id="{1CBFC218-5777-4B91-846D-1A900184CC9B}"/>
              </a:ext>
            </a:extLst>
          </p:cNvPr>
          <p:cNvSpPr/>
          <p:nvPr/>
        </p:nvSpPr>
        <p:spPr>
          <a:xfrm>
            <a:off x="1868212" y="1241860"/>
            <a:ext cx="589280" cy="589280"/>
          </a:xfrm>
          <a:prstGeom prst="octagon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7F5A98E6-D9C3-4A54-ACCA-47133AE0A18F}"/>
              </a:ext>
            </a:extLst>
          </p:cNvPr>
          <p:cNvSpPr txBox="1"/>
          <p:nvPr/>
        </p:nvSpPr>
        <p:spPr>
          <a:xfrm>
            <a:off x="1964469" y="1182557"/>
            <a:ext cx="396766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700" dirty="0">
                <a:solidFill>
                  <a:srgbClr val="14B8A8"/>
                </a:solidFill>
                <a:latin typeface="Copperplate Gothic Bold" panose="020B0604020202020204" pitchFamily="34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826281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Ein Bild, das Gebäude, Gras, Foto, alt enthält.&#10;&#10;Automatisch generierte Beschreibung">
            <a:extLst>
              <a:ext uri="{FF2B5EF4-FFF2-40B4-BE49-F238E27FC236}">
                <a16:creationId xmlns:a16="http://schemas.microsoft.com/office/drawing/2014/main" id="{450B4CD8-625B-4068-8CBA-4DF47ED09FA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08" t="4405" r="23908" b="4405"/>
          <a:stretch/>
        </p:blipFill>
        <p:spPr>
          <a:xfrm>
            <a:off x="4688543" y="2528777"/>
            <a:ext cx="3195724" cy="3195721"/>
          </a:xfrm>
          <a:prstGeom prst="octagon">
            <a:avLst/>
          </a:prstGeom>
        </p:spPr>
      </p:pic>
      <p:sp>
        <p:nvSpPr>
          <p:cNvPr id="38" name="Rechteck 37">
            <a:extLst>
              <a:ext uri="{FF2B5EF4-FFF2-40B4-BE49-F238E27FC236}">
                <a16:creationId xmlns:a16="http://schemas.microsoft.com/office/drawing/2014/main" id="{A60B689F-5982-459F-9F51-09A708AADE6F}"/>
              </a:ext>
            </a:extLst>
          </p:cNvPr>
          <p:cNvSpPr/>
          <p:nvPr/>
        </p:nvSpPr>
        <p:spPr>
          <a:xfrm>
            <a:off x="4519741" y="5615202"/>
            <a:ext cx="3548290" cy="840772"/>
          </a:xfrm>
          <a:prstGeom prst="rect">
            <a:avLst/>
          </a:prstGeom>
          <a:gradFill>
            <a:gsLst>
              <a:gs pos="50000">
                <a:schemeClr val="bg1"/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9F7E1FEA-8B8D-4A34-98E9-0E4B1EF9001E}"/>
              </a:ext>
            </a:extLst>
          </p:cNvPr>
          <p:cNvSpPr txBox="1"/>
          <p:nvPr/>
        </p:nvSpPr>
        <p:spPr>
          <a:xfrm>
            <a:off x="4889473" y="5752703"/>
            <a:ext cx="29947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595959"/>
                </a:solidFill>
                <a:latin typeface="Adobe Garamond Pro Bold" panose="02020702060506020403" pitchFamily="18" charset="0"/>
              </a:rPr>
              <a:t>Evoland, 2013</a:t>
            </a:r>
          </a:p>
        </p:txBody>
      </p:sp>
      <p:sp>
        <p:nvSpPr>
          <p:cNvPr id="40" name="Achteck 39">
            <a:extLst>
              <a:ext uri="{FF2B5EF4-FFF2-40B4-BE49-F238E27FC236}">
                <a16:creationId xmlns:a16="http://schemas.microsoft.com/office/drawing/2014/main" id="{D687C36F-CBAB-44AE-A2B4-8E425C8FA3CF}"/>
              </a:ext>
            </a:extLst>
          </p:cNvPr>
          <p:cNvSpPr/>
          <p:nvPr/>
        </p:nvSpPr>
        <p:spPr>
          <a:xfrm>
            <a:off x="5983101" y="2235686"/>
            <a:ext cx="589280" cy="589280"/>
          </a:xfrm>
          <a:prstGeom prst="octagon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feld 40">
            <a:extLst>
              <a:ext uri="{FF2B5EF4-FFF2-40B4-BE49-F238E27FC236}">
                <a16:creationId xmlns:a16="http://schemas.microsoft.com/office/drawing/2014/main" id="{6F3A0A12-FA2F-413A-9348-4499FEE50E38}"/>
              </a:ext>
            </a:extLst>
          </p:cNvPr>
          <p:cNvSpPr txBox="1"/>
          <p:nvPr/>
        </p:nvSpPr>
        <p:spPr>
          <a:xfrm>
            <a:off x="6030222" y="2176383"/>
            <a:ext cx="495038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700" dirty="0">
                <a:solidFill>
                  <a:srgbClr val="14B8A8"/>
                </a:solidFill>
                <a:latin typeface="Copperplate Gothic Bold" panose="020B0604020202020204" pitchFamily="34" charset="0"/>
              </a:rPr>
              <a:t>2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C69696BD-3F33-481C-99F4-CB35A6BB1AC4}"/>
              </a:ext>
            </a:extLst>
          </p:cNvPr>
          <p:cNvSpPr txBox="1"/>
          <p:nvPr/>
        </p:nvSpPr>
        <p:spPr>
          <a:xfrm>
            <a:off x="219893" y="81674"/>
            <a:ext cx="31957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14B8A8"/>
                </a:solidFill>
                <a:latin typeface="Adobe Garamond Pro Bold" panose="02020702060506020403" pitchFamily="18" charset="0"/>
              </a:rPr>
              <a:t>Influences</a:t>
            </a:r>
            <a:endParaRPr lang="en-US" sz="6000" b="1" dirty="0">
              <a:solidFill>
                <a:srgbClr val="14B8A8"/>
              </a:solidFill>
              <a:latin typeface="Adobe Garamond Pro Bold" panose="02020702060506020403" pitchFamily="18" charset="0"/>
            </a:endParaRPr>
          </a:p>
        </p:txBody>
      </p:sp>
      <p:pic>
        <p:nvPicPr>
          <p:cNvPr id="10" name="Grafik 9" descr="Ein Bild, das rot, Möbel, Vorhang, Raum enthält.&#10;&#10;Automatisch generierte Beschreibung">
            <a:extLst>
              <a:ext uri="{FF2B5EF4-FFF2-40B4-BE49-F238E27FC236}">
                <a16:creationId xmlns:a16="http://schemas.microsoft.com/office/drawing/2014/main" id="{0BEB565F-046D-4692-A252-7A058213E02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51" r="2115"/>
          <a:stretch/>
        </p:blipFill>
        <p:spPr>
          <a:xfrm>
            <a:off x="567229" y="1537390"/>
            <a:ext cx="3191245" cy="3191245"/>
          </a:xfrm>
          <a:prstGeom prst="octagon">
            <a:avLst/>
          </a:prstGeom>
        </p:spPr>
      </p:pic>
      <p:sp>
        <p:nvSpPr>
          <p:cNvPr id="14" name="Rechteck 13">
            <a:extLst>
              <a:ext uri="{FF2B5EF4-FFF2-40B4-BE49-F238E27FC236}">
                <a16:creationId xmlns:a16="http://schemas.microsoft.com/office/drawing/2014/main" id="{EBBA6FB3-C682-4989-AEDC-AF43FFDF9A18}"/>
              </a:ext>
            </a:extLst>
          </p:cNvPr>
          <p:cNvSpPr/>
          <p:nvPr/>
        </p:nvSpPr>
        <p:spPr>
          <a:xfrm>
            <a:off x="404852" y="4621376"/>
            <a:ext cx="3548290" cy="840772"/>
          </a:xfrm>
          <a:prstGeom prst="rect">
            <a:avLst/>
          </a:prstGeom>
          <a:gradFill>
            <a:gsLst>
              <a:gs pos="50000">
                <a:schemeClr val="bg1">
                  <a:alpha val="3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3099B4A3-4B6B-4467-9BC4-6DB727EA567B}"/>
              </a:ext>
            </a:extLst>
          </p:cNvPr>
          <p:cNvSpPr txBox="1"/>
          <p:nvPr/>
        </p:nvSpPr>
        <p:spPr>
          <a:xfrm>
            <a:off x="45823" y="4758877"/>
            <a:ext cx="44523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595959">
                    <a:alpha val="30000"/>
                  </a:srgbClr>
                </a:solidFill>
                <a:latin typeface="Adobe Garamond Pro Bold" panose="02020702060506020403" pitchFamily="18" charset="0"/>
              </a:rPr>
              <a:t>The Beginner’s Guide, 2015</a:t>
            </a:r>
          </a:p>
        </p:txBody>
      </p:sp>
      <p:sp>
        <p:nvSpPr>
          <p:cNvPr id="3" name="Achteck 2">
            <a:extLst>
              <a:ext uri="{FF2B5EF4-FFF2-40B4-BE49-F238E27FC236}">
                <a16:creationId xmlns:a16="http://schemas.microsoft.com/office/drawing/2014/main" id="{1CBFC218-5777-4B91-846D-1A900184CC9B}"/>
              </a:ext>
            </a:extLst>
          </p:cNvPr>
          <p:cNvSpPr/>
          <p:nvPr/>
        </p:nvSpPr>
        <p:spPr>
          <a:xfrm>
            <a:off x="1868212" y="1241860"/>
            <a:ext cx="589280" cy="589280"/>
          </a:xfrm>
          <a:prstGeom prst="octagon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7F5A98E6-D9C3-4A54-ACCA-47133AE0A18F}"/>
              </a:ext>
            </a:extLst>
          </p:cNvPr>
          <p:cNvSpPr txBox="1"/>
          <p:nvPr/>
        </p:nvSpPr>
        <p:spPr>
          <a:xfrm>
            <a:off x="1964469" y="1182557"/>
            <a:ext cx="396766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700" dirty="0">
                <a:solidFill>
                  <a:srgbClr val="14B8A8">
                    <a:alpha val="30000"/>
                  </a:srgbClr>
                </a:solidFill>
                <a:latin typeface="Copperplate Gothic Bold" panose="020B0604020202020204" pitchFamily="34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8371986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Ein Bild, das Gebäude, Gras, Foto, alt enthält.&#10;&#10;Automatisch generierte Beschreibung">
            <a:extLst>
              <a:ext uri="{FF2B5EF4-FFF2-40B4-BE49-F238E27FC236}">
                <a16:creationId xmlns:a16="http://schemas.microsoft.com/office/drawing/2014/main" id="{450B4CD8-625B-4068-8CBA-4DF47ED09FA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08" t="4405" r="23908" b="4405"/>
          <a:stretch/>
        </p:blipFill>
        <p:spPr>
          <a:xfrm>
            <a:off x="4688543" y="2528777"/>
            <a:ext cx="3195724" cy="3195721"/>
          </a:xfrm>
          <a:prstGeom prst="octagon">
            <a:avLst/>
          </a:prstGeom>
        </p:spPr>
      </p:pic>
      <p:sp>
        <p:nvSpPr>
          <p:cNvPr id="38" name="Rechteck 37">
            <a:extLst>
              <a:ext uri="{FF2B5EF4-FFF2-40B4-BE49-F238E27FC236}">
                <a16:creationId xmlns:a16="http://schemas.microsoft.com/office/drawing/2014/main" id="{A60B689F-5982-459F-9F51-09A708AADE6F}"/>
              </a:ext>
            </a:extLst>
          </p:cNvPr>
          <p:cNvSpPr/>
          <p:nvPr/>
        </p:nvSpPr>
        <p:spPr>
          <a:xfrm>
            <a:off x="4519741" y="5615202"/>
            <a:ext cx="3548290" cy="840772"/>
          </a:xfrm>
          <a:prstGeom prst="rect">
            <a:avLst/>
          </a:prstGeom>
          <a:gradFill>
            <a:gsLst>
              <a:gs pos="50000">
                <a:schemeClr val="bg1">
                  <a:alpha val="3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9F7E1FEA-8B8D-4A34-98E9-0E4B1EF9001E}"/>
              </a:ext>
            </a:extLst>
          </p:cNvPr>
          <p:cNvSpPr txBox="1"/>
          <p:nvPr/>
        </p:nvSpPr>
        <p:spPr>
          <a:xfrm>
            <a:off x="4889473" y="5752703"/>
            <a:ext cx="29947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595959">
                    <a:alpha val="30000"/>
                  </a:srgbClr>
                </a:solidFill>
                <a:latin typeface="Adobe Garamond Pro Bold" panose="02020702060506020403" pitchFamily="18" charset="0"/>
              </a:rPr>
              <a:t>Evoland, 2013</a:t>
            </a:r>
          </a:p>
        </p:txBody>
      </p:sp>
      <p:sp>
        <p:nvSpPr>
          <p:cNvPr id="40" name="Achteck 39">
            <a:extLst>
              <a:ext uri="{FF2B5EF4-FFF2-40B4-BE49-F238E27FC236}">
                <a16:creationId xmlns:a16="http://schemas.microsoft.com/office/drawing/2014/main" id="{D687C36F-CBAB-44AE-A2B4-8E425C8FA3CF}"/>
              </a:ext>
            </a:extLst>
          </p:cNvPr>
          <p:cNvSpPr/>
          <p:nvPr/>
        </p:nvSpPr>
        <p:spPr>
          <a:xfrm>
            <a:off x="5983101" y="2235686"/>
            <a:ext cx="589280" cy="589280"/>
          </a:xfrm>
          <a:prstGeom prst="octagon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feld 40">
            <a:extLst>
              <a:ext uri="{FF2B5EF4-FFF2-40B4-BE49-F238E27FC236}">
                <a16:creationId xmlns:a16="http://schemas.microsoft.com/office/drawing/2014/main" id="{6F3A0A12-FA2F-413A-9348-4499FEE50E38}"/>
              </a:ext>
            </a:extLst>
          </p:cNvPr>
          <p:cNvSpPr txBox="1"/>
          <p:nvPr/>
        </p:nvSpPr>
        <p:spPr>
          <a:xfrm>
            <a:off x="6030222" y="2176383"/>
            <a:ext cx="495038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700" dirty="0">
                <a:solidFill>
                  <a:srgbClr val="14B8A8">
                    <a:alpha val="30000"/>
                  </a:srgbClr>
                </a:solidFill>
                <a:latin typeface="Copperplate Gothic Bold" panose="020B0604020202020204" pitchFamily="34" charset="0"/>
              </a:rPr>
              <a:t>2</a:t>
            </a:r>
          </a:p>
        </p:txBody>
      </p:sp>
      <p:pic>
        <p:nvPicPr>
          <p:cNvPr id="16" name="Grafik 15" descr="Ein Bild, das Tisch, Baum, Wasser, schwarz enthält.&#10;&#10;Automatisch generierte Beschreibung">
            <a:extLst>
              <a:ext uri="{FF2B5EF4-FFF2-40B4-BE49-F238E27FC236}">
                <a16:creationId xmlns:a16="http://schemas.microsoft.com/office/drawing/2014/main" id="{FE04DD65-6FC1-4E61-9505-778ED8A9ED3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831" r="3169"/>
          <a:stretch/>
        </p:blipFill>
        <p:spPr>
          <a:xfrm>
            <a:off x="8457191" y="1540534"/>
            <a:ext cx="3188102" cy="3188102"/>
          </a:xfrm>
          <a:prstGeom prst="octagon">
            <a:avLst/>
          </a:prstGeom>
        </p:spPr>
      </p:pic>
      <p:sp>
        <p:nvSpPr>
          <p:cNvPr id="28" name="Rechteck 27">
            <a:extLst>
              <a:ext uri="{FF2B5EF4-FFF2-40B4-BE49-F238E27FC236}">
                <a16:creationId xmlns:a16="http://schemas.microsoft.com/office/drawing/2014/main" id="{3EDFC1A1-C683-4462-A3B1-1F8B6175DBEE}"/>
              </a:ext>
            </a:extLst>
          </p:cNvPr>
          <p:cNvSpPr/>
          <p:nvPr/>
        </p:nvSpPr>
        <p:spPr>
          <a:xfrm>
            <a:off x="8274681" y="4619339"/>
            <a:ext cx="3548290" cy="840772"/>
          </a:xfrm>
          <a:prstGeom prst="rect">
            <a:avLst/>
          </a:prstGeom>
          <a:gradFill>
            <a:gsLst>
              <a:gs pos="50000">
                <a:schemeClr val="bg1"/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BA53159B-3DB2-4915-ADB7-9CCDB63B74D0}"/>
              </a:ext>
            </a:extLst>
          </p:cNvPr>
          <p:cNvSpPr txBox="1"/>
          <p:nvPr/>
        </p:nvSpPr>
        <p:spPr>
          <a:xfrm>
            <a:off x="8264340" y="4756840"/>
            <a:ext cx="37549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595959"/>
                </a:solidFill>
                <a:latin typeface="Adobe Garamond Pro Bold" panose="02020702060506020403" pitchFamily="18" charset="0"/>
              </a:rPr>
              <a:t>The Magic Circle, 2015</a:t>
            </a:r>
          </a:p>
        </p:txBody>
      </p:sp>
      <p:sp>
        <p:nvSpPr>
          <p:cNvPr id="30" name="Achteck 29">
            <a:extLst>
              <a:ext uri="{FF2B5EF4-FFF2-40B4-BE49-F238E27FC236}">
                <a16:creationId xmlns:a16="http://schemas.microsoft.com/office/drawing/2014/main" id="{1A548206-1305-4E17-83A0-CD4AD0AA9C21}"/>
              </a:ext>
            </a:extLst>
          </p:cNvPr>
          <p:cNvSpPr/>
          <p:nvPr/>
        </p:nvSpPr>
        <p:spPr>
          <a:xfrm>
            <a:off x="9738041" y="1239823"/>
            <a:ext cx="589280" cy="589280"/>
          </a:xfrm>
          <a:prstGeom prst="octagon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010BF67F-705D-43AE-A162-C6688056155A}"/>
              </a:ext>
            </a:extLst>
          </p:cNvPr>
          <p:cNvSpPr txBox="1"/>
          <p:nvPr/>
        </p:nvSpPr>
        <p:spPr>
          <a:xfrm>
            <a:off x="9738041" y="1180520"/>
            <a:ext cx="589280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700" dirty="0">
                <a:solidFill>
                  <a:srgbClr val="14B8A8"/>
                </a:solidFill>
                <a:latin typeface="Copperplate Gothic Bold" panose="020B0604020202020204" pitchFamily="34" charset="0"/>
              </a:rPr>
              <a:t>3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C69696BD-3F33-481C-99F4-CB35A6BB1AC4}"/>
              </a:ext>
            </a:extLst>
          </p:cNvPr>
          <p:cNvSpPr txBox="1"/>
          <p:nvPr/>
        </p:nvSpPr>
        <p:spPr>
          <a:xfrm>
            <a:off x="219893" y="81674"/>
            <a:ext cx="31957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14B8A8"/>
                </a:solidFill>
                <a:latin typeface="Adobe Garamond Pro Bold" panose="02020702060506020403" pitchFamily="18" charset="0"/>
              </a:rPr>
              <a:t>Influences</a:t>
            </a:r>
            <a:endParaRPr lang="en-US" sz="6000" b="1" dirty="0">
              <a:solidFill>
                <a:srgbClr val="14B8A8"/>
              </a:solidFill>
              <a:latin typeface="Adobe Garamond Pro Bold" panose="02020702060506020403" pitchFamily="18" charset="0"/>
            </a:endParaRPr>
          </a:p>
        </p:txBody>
      </p:sp>
      <p:pic>
        <p:nvPicPr>
          <p:cNvPr id="10" name="Grafik 9" descr="Ein Bild, das rot, Möbel, Vorhang, Raum enthält.&#10;&#10;Automatisch generierte Beschreibung">
            <a:extLst>
              <a:ext uri="{FF2B5EF4-FFF2-40B4-BE49-F238E27FC236}">
                <a16:creationId xmlns:a16="http://schemas.microsoft.com/office/drawing/2014/main" id="{0BEB565F-046D-4692-A252-7A058213E0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51" r="2115"/>
          <a:stretch/>
        </p:blipFill>
        <p:spPr>
          <a:xfrm>
            <a:off x="567229" y="1537390"/>
            <a:ext cx="3191245" cy="3191245"/>
          </a:xfrm>
          <a:prstGeom prst="octagon">
            <a:avLst/>
          </a:prstGeom>
        </p:spPr>
      </p:pic>
      <p:sp>
        <p:nvSpPr>
          <p:cNvPr id="14" name="Rechteck 13">
            <a:extLst>
              <a:ext uri="{FF2B5EF4-FFF2-40B4-BE49-F238E27FC236}">
                <a16:creationId xmlns:a16="http://schemas.microsoft.com/office/drawing/2014/main" id="{EBBA6FB3-C682-4989-AEDC-AF43FFDF9A18}"/>
              </a:ext>
            </a:extLst>
          </p:cNvPr>
          <p:cNvSpPr/>
          <p:nvPr/>
        </p:nvSpPr>
        <p:spPr>
          <a:xfrm>
            <a:off x="404852" y="4621376"/>
            <a:ext cx="3548290" cy="840772"/>
          </a:xfrm>
          <a:prstGeom prst="rect">
            <a:avLst/>
          </a:prstGeom>
          <a:gradFill>
            <a:gsLst>
              <a:gs pos="50000">
                <a:schemeClr val="bg1">
                  <a:alpha val="3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3099B4A3-4B6B-4467-9BC4-6DB727EA567B}"/>
              </a:ext>
            </a:extLst>
          </p:cNvPr>
          <p:cNvSpPr txBox="1"/>
          <p:nvPr/>
        </p:nvSpPr>
        <p:spPr>
          <a:xfrm>
            <a:off x="45823" y="4758877"/>
            <a:ext cx="44523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595959">
                    <a:alpha val="30000"/>
                  </a:srgbClr>
                </a:solidFill>
                <a:latin typeface="Adobe Garamond Pro Bold" panose="02020702060506020403" pitchFamily="18" charset="0"/>
              </a:rPr>
              <a:t>The Beginner’s Guide, 2015</a:t>
            </a:r>
          </a:p>
        </p:txBody>
      </p:sp>
      <p:sp>
        <p:nvSpPr>
          <p:cNvPr id="3" name="Achteck 2">
            <a:extLst>
              <a:ext uri="{FF2B5EF4-FFF2-40B4-BE49-F238E27FC236}">
                <a16:creationId xmlns:a16="http://schemas.microsoft.com/office/drawing/2014/main" id="{1CBFC218-5777-4B91-846D-1A900184CC9B}"/>
              </a:ext>
            </a:extLst>
          </p:cNvPr>
          <p:cNvSpPr/>
          <p:nvPr/>
        </p:nvSpPr>
        <p:spPr>
          <a:xfrm>
            <a:off x="1868212" y="1241860"/>
            <a:ext cx="589280" cy="589280"/>
          </a:xfrm>
          <a:prstGeom prst="octagon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7F5A98E6-D9C3-4A54-ACCA-47133AE0A18F}"/>
              </a:ext>
            </a:extLst>
          </p:cNvPr>
          <p:cNvSpPr txBox="1"/>
          <p:nvPr/>
        </p:nvSpPr>
        <p:spPr>
          <a:xfrm>
            <a:off x="1964469" y="1182557"/>
            <a:ext cx="396766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700" dirty="0">
                <a:solidFill>
                  <a:srgbClr val="14B8A8">
                    <a:alpha val="30000"/>
                  </a:srgbClr>
                </a:solidFill>
                <a:latin typeface="Copperplate Gothic Bold" panose="020B0604020202020204" pitchFamily="34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654637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feld 6">
            <a:extLst>
              <a:ext uri="{FF2B5EF4-FFF2-40B4-BE49-F238E27FC236}">
                <a16:creationId xmlns:a16="http://schemas.microsoft.com/office/drawing/2014/main" id="{99642399-2AB4-4A60-9077-D40FB597B6EC}"/>
              </a:ext>
            </a:extLst>
          </p:cNvPr>
          <p:cNvSpPr txBox="1"/>
          <p:nvPr/>
        </p:nvSpPr>
        <p:spPr>
          <a:xfrm>
            <a:off x="2538714" y="1536174"/>
            <a:ext cx="711457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rgbClr val="14B8A8"/>
                </a:solidFill>
                <a:latin typeface="Adobe Garamond Pro Bold" panose="02020702060506020403" pitchFamily="18" charset="0"/>
              </a:rPr>
              <a:t>Game development</a:t>
            </a:r>
          </a:p>
          <a:p>
            <a:pPr algn="ctr"/>
            <a:r>
              <a:rPr lang="en-US" sz="6000" dirty="0">
                <a:solidFill>
                  <a:schemeClr val="tx1">
                    <a:lumMod val="65000"/>
                    <a:lumOff val="35000"/>
                  </a:schemeClr>
                </a:solidFill>
                <a:latin typeface="Adobe Garamond Pro Bold" panose="02020702060506020403" pitchFamily="18" charset="0"/>
              </a:rPr>
              <a:t>is a series of</a:t>
            </a:r>
          </a:p>
          <a:p>
            <a:pPr algn="ctr"/>
            <a:r>
              <a:rPr lang="en-US" sz="6000" dirty="0">
                <a:solidFill>
                  <a:schemeClr val="tx1">
                    <a:lumMod val="65000"/>
                    <a:lumOff val="35000"/>
                  </a:schemeClr>
                </a:solidFill>
                <a:latin typeface="Adobe Garamond Pro Bold" panose="02020702060506020403" pitchFamily="18" charset="0"/>
              </a:rPr>
              <a:t>(sometimes radical) </a:t>
            </a:r>
            <a:r>
              <a:rPr lang="en-US" sz="6000" dirty="0">
                <a:solidFill>
                  <a:srgbClr val="14B8A8"/>
                </a:solidFill>
                <a:latin typeface="Adobe Garamond Pro Bold" panose="02020702060506020403" pitchFamily="18" charset="0"/>
              </a:rPr>
              <a:t>metamorphoses</a:t>
            </a:r>
            <a:r>
              <a:rPr lang="en-US" sz="6000" dirty="0">
                <a:solidFill>
                  <a:srgbClr val="595959"/>
                </a:solidFill>
                <a:latin typeface="Adobe Garamond Pro Bold" panose="02020702060506020403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326870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Ein Bild, das Gebäude, Gras, Foto, alt enthält.&#10;&#10;Automatisch generierte Beschreibung">
            <a:extLst>
              <a:ext uri="{FF2B5EF4-FFF2-40B4-BE49-F238E27FC236}">
                <a16:creationId xmlns:a16="http://schemas.microsoft.com/office/drawing/2014/main" id="{450B4CD8-625B-4068-8CBA-4DF47ED09FA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08" t="4405" r="23908" b="4405"/>
          <a:stretch/>
        </p:blipFill>
        <p:spPr>
          <a:xfrm>
            <a:off x="4688543" y="2528777"/>
            <a:ext cx="3195724" cy="3195721"/>
          </a:xfrm>
          <a:prstGeom prst="octagon">
            <a:avLst/>
          </a:prstGeom>
        </p:spPr>
      </p:pic>
      <p:sp>
        <p:nvSpPr>
          <p:cNvPr id="38" name="Rechteck 37">
            <a:extLst>
              <a:ext uri="{FF2B5EF4-FFF2-40B4-BE49-F238E27FC236}">
                <a16:creationId xmlns:a16="http://schemas.microsoft.com/office/drawing/2014/main" id="{A60B689F-5982-459F-9F51-09A708AADE6F}"/>
              </a:ext>
            </a:extLst>
          </p:cNvPr>
          <p:cNvSpPr/>
          <p:nvPr/>
        </p:nvSpPr>
        <p:spPr>
          <a:xfrm>
            <a:off x="4519741" y="5615202"/>
            <a:ext cx="3548290" cy="840772"/>
          </a:xfrm>
          <a:prstGeom prst="rect">
            <a:avLst/>
          </a:prstGeom>
          <a:gradFill>
            <a:gsLst>
              <a:gs pos="50000">
                <a:schemeClr val="bg1"/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9F7E1FEA-8B8D-4A34-98E9-0E4B1EF9001E}"/>
              </a:ext>
            </a:extLst>
          </p:cNvPr>
          <p:cNvSpPr txBox="1"/>
          <p:nvPr/>
        </p:nvSpPr>
        <p:spPr>
          <a:xfrm>
            <a:off x="4889473" y="5752703"/>
            <a:ext cx="29947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595959"/>
                </a:solidFill>
                <a:latin typeface="Adobe Garamond Pro Bold" panose="02020702060506020403" pitchFamily="18" charset="0"/>
              </a:rPr>
              <a:t>Evoland, 2013</a:t>
            </a:r>
          </a:p>
        </p:txBody>
      </p:sp>
      <p:sp>
        <p:nvSpPr>
          <p:cNvPr id="40" name="Achteck 39">
            <a:extLst>
              <a:ext uri="{FF2B5EF4-FFF2-40B4-BE49-F238E27FC236}">
                <a16:creationId xmlns:a16="http://schemas.microsoft.com/office/drawing/2014/main" id="{D687C36F-CBAB-44AE-A2B4-8E425C8FA3CF}"/>
              </a:ext>
            </a:extLst>
          </p:cNvPr>
          <p:cNvSpPr/>
          <p:nvPr/>
        </p:nvSpPr>
        <p:spPr>
          <a:xfrm>
            <a:off x="5983101" y="2235686"/>
            <a:ext cx="589280" cy="589280"/>
          </a:xfrm>
          <a:prstGeom prst="octagon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feld 40">
            <a:extLst>
              <a:ext uri="{FF2B5EF4-FFF2-40B4-BE49-F238E27FC236}">
                <a16:creationId xmlns:a16="http://schemas.microsoft.com/office/drawing/2014/main" id="{6F3A0A12-FA2F-413A-9348-4499FEE50E38}"/>
              </a:ext>
            </a:extLst>
          </p:cNvPr>
          <p:cNvSpPr txBox="1"/>
          <p:nvPr/>
        </p:nvSpPr>
        <p:spPr>
          <a:xfrm>
            <a:off x="5983101" y="2176383"/>
            <a:ext cx="589280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700" dirty="0">
                <a:solidFill>
                  <a:srgbClr val="14B8A8"/>
                </a:solidFill>
                <a:latin typeface="Copperplate Gothic Bold" panose="020B0604020202020204" pitchFamily="34" charset="0"/>
              </a:rPr>
              <a:t>2</a:t>
            </a:r>
          </a:p>
        </p:txBody>
      </p:sp>
      <p:pic>
        <p:nvPicPr>
          <p:cNvPr id="16" name="Grafik 15" descr="Ein Bild, das Tisch, Baum, Wasser, schwarz enthält.&#10;&#10;Automatisch generierte Beschreibung">
            <a:extLst>
              <a:ext uri="{FF2B5EF4-FFF2-40B4-BE49-F238E27FC236}">
                <a16:creationId xmlns:a16="http://schemas.microsoft.com/office/drawing/2014/main" id="{FE04DD65-6FC1-4E61-9505-778ED8A9ED3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831" r="3169"/>
          <a:stretch/>
        </p:blipFill>
        <p:spPr>
          <a:xfrm>
            <a:off x="8457191" y="1540534"/>
            <a:ext cx="3188102" cy="3188102"/>
          </a:xfrm>
          <a:prstGeom prst="octagon">
            <a:avLst/>
          </a:prstGeom>
        </p:spPr>
      </p:pic>
      <p:sp>
        <p:nvSpPr>
          <p:cNvPr id="28" name="Rechteck 27">
            <a:extLst>
              <a:ext uri="{FF2B5EF4-FFF2-40B4-BE49-F238E27FC236}">
                <a16:creationId xmlns:a16="http://schemas.microsoft.com/office/drawing/2014/main" id="{3EDFC1A1-C683-4462-A3B1-1F8B6175DBEE}"/>
              </a:ext>
            </a:extLst>
          </p:cNvPr>
          <p:cNvSpPr/>
          <p:nvPr/>
        </p:nvSpPr>
        <p:spPr>
          <a:xfrm>
            <a:off x="8274681" y="4619339"/>
            <a:ext cx="3548290" cy="840772"/>
          </a:xfrm>
          <a:prstGeom prst="rect">
            <a:avLst/>
          </a:prstGeom>
          <a:gradFill>
            <a:gsLst>
              <a:gs pos="50000">
                <a:schemeClr val="bg1"/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BA53159B-3DB2-4915-ADB7-9CCDB63B74D0}"/>
              </a:ext>
            </a:extLst>
          </p:cNvPr>
          <p:cNvSpPr txBox="1"/>
          <p:nvPr/>
        </p:nvSpPr>
        <p:spPr>
          <a:xfrm>
            <a:off x="8264340" y="4756840"/>
            <a:ext cx="37549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595959"/>
                </a:solidFill>
                <a:latin typeface="Adobe Garamond Pro Bold" panose="02020702060506020403" pitchFamily="18" charset="0"/>
              </a:rPr>
              <a:t>The Magic Circle, 2015</a:t>
            </a:r>
          </a:p>
        </p:txBody>
      </p:sp>
      <p:sp>
        <p:nvSpPr>
          <p:cNvPr id="30" name="Achteck 29">
            <a:extLst>
              <a:ext uri="{FF2B5EF4-FFF2-40B4-BE49-F238E27FC236}">
                <a16:creationId xmlns:a16="http://schemas.microsoft.com/office/drawing/2014/main" id="{1A548206-1305-4E17-83A0-CD4AD0AA9C21}"/>
              </a:ext>
            </a:extLst>
          </p:cNvPr>
          <p:cNvSpPr/>
          <p:nvPr/>
        </p:nvSpPr>
        <p:spPr>
          <a:xfrm>
            <a:off x="9738041" y="1239823"/>
            <a:ext cx="589280" cy="589280"/>
          </a:xfrm>
          <a:prstGeom prst="octagon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010BF67F-705D-43AE-A162-C6688056155A}"/>
              </a:ext>
            </a:extLst>
          </p:cNvPr>
          <p:cNvSpPr txBox="1"/>
          <p:nvPr/>
        </p:nvSpPr>
        <p:spPr>
          <a:xfrm>
            <a:off x="9738041" y="1180520"/>
            <a:ext cx="589280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700" dirty="0">
                <a:solidFill>
                  <a:srgbClr val="14B8A8"/>
                </a:solidFill>
                <a:latin typeface="Copperplate Gothic Bold" panose="020B0604020202020204" pitchFamily="34" charset="0"/>
              </a:rPr>
              <a:t>3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C69696BD-3F33-481C-99F4-CB35A6BB1AC4}"/>
              </a:ext>
            </a:extLst>
          </p:cNvPr>
          <p:cNvSpPr txBox="1"/>
          <p:nvPr/>
        </p:nvSpPr>
        <p:spPr>
          <a:xfrm>
            <a:off x="219893" y="81674"/>
            <a:ext cx="31957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14B8A8"/>
                </a:solidFill>
                <a:latin typeface="Adobe Garamond Pro Bold" panose="02020702060506020403" pitchFamily="18" charset="0"/>
              </a:rPr>
              <a:t>Influences</a:t>
            </a:r>
            <a:endParaRPr lang="en-US" sz="6000" b="1" dirty="0">
              <a:solidFill>
                <a:srgbClr val="14B8A8"/>
              </a:solidFill>
              <a:latin typeface="Adobe Garamond Pro Bold" panose="02020702060506020403" pitchFamily="18" charset="0"/>
            </a:endParaRPr>
          </a:p>
        </p:txBody>
      </p:sp>
      <p:pic>
        <p:nvPicPr>
          <p:cNvPr id="10" name="Grafik 9" descr="Ein Bild, das rot, Möbel, Vorhang, Raum enthält.&#10;&#10;Automatisch generierte Beschreibung">
            <a:extLst>
              <a:ext uri="{FF2B5EF4-FFF2-40B4-BE49-F238E27FC236}">
                <a16:creationId xmlns:a16="http://schemas.microsoft.com/office/drawing/2014/main" id="{0BEB565F-046D-4692-A252-7A058213E0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51" r="2115"/>
          <a:stretch/>
        </p:blipFill>
        <p:spPr>
          <a:xfrm>
            <a:off x="567229" y="1537390"/>
            <a:ext cx="3191245" cy="3191245"/>
          </a:xfrm>
          <a:prstGeom prst="octagon">
            <a:avLst/>
          </a:prstGeom>
        </p:spPr>
      </p:pic>
      <p:sp>
        <p:nvSpPr>
          <p:cNvPr id="14" name="Rechteck 13">
            <a:extLst>
              <a:ext uri="{FF2B5EF4-FFF2-40B4-BE49-F238E27FC236}">
                <a16:creationId xmlns:a16="http://schemas.microsoft.com/office/drawing/2014/main" id="{EBBA6FB3-C682-4989-AEDC-AF43FFDF9A18}"/>
              </a:ext>
            </a:extLst>
          </p:cNvPr>
          <p:cNvSpPr/>
          <p:nvPr/>
        </p:nvSpPr>
        <p:spPr>
          <a:xfrm>
            <a:off x="404852" y="4621376"/>
            <a:ext cx="3548290" cy="840772"/>
          </a:xfrm>
          <a:prstGeom prst="rect">
            <a:avLst/>
          </a:prstGeom>
          <a:gradFill>
            <a:gsLst>
              <a:gs pos="50000">
                <a:schemeClr val="bg1"/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3099B4A3-4B6B-4467-9BC4-6DB727EA567B}"/>
              </a:ext>
            </a:extLst>
          </p:cNvPr>
          <p:cNvSpPr txBox="1"/>
          <p:nvPr/>
        </p:nvSpPr>
        <p:spPr>
          <a:xfrm>
            <a:off x="45823" y="4758877"/>
            <a:ext cx="44523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595959"/>
                </a:solidFill>
                <a:latin typeface="Adobe Garamond Pro Bold" panose="02020702060506020403" pitchFamily="18" charset="0"/>
              </a:rPr>
              <a:t>The Beginner’s Guide, 2015</a:t>
            </a:r>
          </a:p>
        </p:txBody>
      </p:sp>
      <p:sp>
        <p:nvSpPr>
          <p:cNvPr id="3" name="Achteck 2">
            <a:extLst>
              <a:ext uri="{FF2B5EF4-FFF2-40B4-BE49-F238E27FC236}">
                <a16:creationId xmlns:a16="http://schemas.microsoft.com/office/drawing/2014/main" id="{1CBFC218-5777-4B91-846D-1A900184CC9B}"/>
              </a:ext>
            </a:extLst>
          </p:cNvPr>
          <p:cNvSpPr/>
          <p:nvPr/>
        </p:nvSpPr>
        <p:spPr>
          <a:xfrm>
            <a:off x="1868212" y="1241860"/>
            <a:ext cx="589280" cy="589280"/>
          </a:xfrm>
          <a:prstGeom prst="octagon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7F5A98E6-D9C3-4A54-ACCA-47133AE0A18F}"/>
              </a:ext>
            </a:extLst>
          </p:cNvPr>
          <p:cNvSpPr txBox="1"/>
          <p:nvPr/>
        </p:nvSpPr>
        <p:spPr>
          <a:xfrm>
            <a:off x="1868212" y="1182557"/>
            <a:ext cx="589280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700" dirty="0">
                <a:solidFill>
                  <a:srgbClr val="14B8A8"/>
                </a:solidFill>
                <a:latin typeface="Copperplate Gothic Bold" panose="020B0604020202020204" pitchFamily="34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6815990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feld 50">
            <a:extLst>
              <a:ext uri="{FF2B5EF4-FFF2-40B4-BE49-F238E27FC236}">
                <a16:creationId xmlns:a16="http://schemas.microsoft.com/office/drawing/2014/main" id="{DC214DB5-F8F0-425A-9267-B6E1056A9606}"/>
              </a:ext>
            </a:extLst>
          </p:cNvPr>
          <p:cNvSpPr txBox="1"/>
          <p:nvPr/>
        </p:nvSpPr>
        <p:spPr>
          <a:xfrm>
            <a:off x="219892" y="81674"/>
            <a:ext cx="68209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14B8A8"/>
                </a:solidFill>
                <a:latin typeface="Adobe Garamond Pro Bold" panose="02020702060506020403" pitchFamily="18" charset="0"/>
              </a:rPr>
              <a:t>Technical</a:t>
            </a:r>
            <a:r>
              <a:rPr lang="en-US" sz="5400" b="1" dirty="0">
                <a:latin typeface="Adobe Garamond Pro Bold" panose="02020702060506020403" pitchFamily="18" charset="0"/>
              </a:rPr>
              <a:t> Outline</a:t>
            </a:r>
            <a:endParaRPr lang="en-US" sz="6000" b="1" dirty="0">
              <a:solidFill>
                <a:srgbClr val="80B1DA"/>
              </a:solidFill>
              <a:latin typeface="Adobe Garamond Pro Bold" panose="02020702060506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71495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chteck 4">
            <a:extLst>
              <a:ext uri="{FF2B5EF4-FFF2-40B4-BE49-F238E27FC236}">
                <a16:creationId xmlns:a16="http://schemas.microsoft.com/office/drawing/2014/main" id="{5754BCD0-8DF0-43A9-B7ED-4B8F500ECB0C}"/>
              </a:ext>
            </a:extLst>
          </p:cNvPr>
          <p:cNvSpPr/>
          <p:nvPr/>
        </p:nvSpPr>
        <p:spPr>
          <a:xfrm>
            <a:off x="692306" y="1727953"/>
            <a:ext cx="10807387" cy="983050"/>
          </a:xfrm>
          <a:prstGeom prst="octagon">
            <a:avLst/>
          </a:prstGeom>
          <a:solidFill>
            <a:srgbClr val="E9E9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Achteck 3">
            <a:extLst>
              <a:ext uri="{FF2B5EF4-FFF2-40B4-BE49-F238E27FC236}">
                <a16:creationId xmlns:a16="http://schemas.microsoft.com/office/drawing/2014/main" id="{01E68A0F-D5D0-485D-8323-2583DCFFCB41}"/>
              </a:ext>
            </a:extLst>
          </p:cNvPr>
          <p:cNvSpPr/>
          <p:nvPr/>
        </p:nvSpPr>
        <p:spPr>
          <a:xfrm>
            <a:off x="694338" y="1727953"/>
            <a:ext cx="983050" cy="983050"/>
          </a:xfrm>
          <a:prstGeom prst="octagon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9EA4A5C5-B51F-48A3-AC34-060F41661427}"/>
              </a:ext>
            </a:extLst>
          </p:cNvPr>
          <p:cNvSpPr txBox="1"/>
          <p:nvPr/>
        </p:nvSpPr>
        <p:spPr>
          <a:xfrm>
            <a:off x="2254141" y="1834757"/>
            <a:ext cx="907903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14B8A8"/>
                </a:solidFill>
                <a:latin typeface="Adobe Garamond Pro Bold" panose="02020702060506020403" pitchFamily="18" charset="0"/>
              </a:rPr>
              <a:t>Unity</a:t>
            </a:r>
            <a:r>
              <a:rPr lang="en-US" sz="4400" dirty="0">
                <a:solidFill>
                  <a:srgbClr val="595959"/>
                </a:solidFill>
                <a:latin typeface="Adobe Garamond Pro Bold" panose="02020702060506020403" pitchFamily="18" charset="0"/>
              </a:rPr>
              <a:t> version 2019.3.8f1 </a:t>
            </a:r>
            <a:endParaRPr lang="en-US" sz="4400" dirty="0">
              <a:solidFill>
                <a:srgbClr val="80B1DA"/>
              </a:solidFill>
              <a:latin typeface="Adobe Garamond Pro Bold" panose="02020702060506020403" pitchFamily="18" charset="0"/>
            </a:endParaRPr>
          </a:p>
        </p:txBody>
      </p:sp>
      <p:sp>
        <p:nvSpPr>
          <p:cNvPr id="51" name="Textfeld 50">
            <a:extLst>
              <a:ext uri="{FF2B5EF4-FFF2-40B4-BE49-F238E27FC236}">
                <a16:creationId xmlns:a16="http://schemas.microsoft.com/office/drawing/2014/main" id="{DC214DB5-F8F0-425A-9267-B6E1056A9606}"/>
              </a:ext>
            </a:extLst>
          </p:cNvPr>
          <p:cNvSpPr txBox="1"/>
          <p:nvPr/>
        </p:nvSpPr>
        <p:spPr>
          <a:xfrm>
            <a:off x="219892" y="81674"/>
            <a:ext cx="68209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14B8A8"/>
                </a:solidFill>
                <a:latin typeface="Adobe Garamond Pro Bold" panose="02020702060506020403" pitchFamily="18" charset="0"/>
              </a:rPr>
              <a:t>Technical</a:t>
            </a:r>
            <a:r>
              <a:rPr lang="en-US" sz="5400" b="1" dirty="0">
                <a:latin typeface="Adobe Garamond Pro Bold" panose="02020702060506020403" pitchFamily="18" charset="0"/>
              </a:rPr>
              <a:t> Outline</a:t>
            </a:r>
            <a:endParaRPr lang="en-US" sz="6000" b="1" dirty="0">
              <a:solidFill>
                <a:srgbClr val="80B1DA"/>
              </a:solidFill>
              <a:latin typeface="Adobe Garamond Pro Bold" panose="02020702060506020403" pitchFamily="18" charset="0"/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FC9CFB3A-4464-4F03-BB5F-2253E8DD1B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6254" y="1854613"/>
            <a:ext cx="729730" cy="729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0604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Achteck 38">
            <a:extLst>
              <a:ext uri="{FF2B5EF4-FFF2-40B4-BE49-F238E27FC236}">
                <a16:creationId xmlns:a16="http://schemas.microsoft.com/office/drawing/2014/main" id="{C76019E1-1A38-49A7-80D2-CF3461B130A0}"/>
              </a:ext>
            </a:extLst>
          </p:cNvPr>
          <p:cNvSpPr/>
          <p:nvPr/>
        </p:nvSpPr>
        <p:spPr>
          <a:xfrm>
            <a:off x="692305" y="3406114"/>
            <a:ext cx="10807387" cy="983050"/>
          </a:xfrm>
          <a:prstGeom prst="octagon">
            <a:avLst/>
          </a:prstGeom>
          <a:solidFill>
            <a:srgbClr val="E9E9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Achteck 39">
            <a:extLst>
              <a:ext uri="{FF2B5EF4-FFF2-40B4-BE49-F238E27FC236}">
                <a16:creationId xmlns:a16="http://schemas.microsoft.com/office/drawing/2014/main" id="{C87645A1-A11E-4C7B-BC7B-F9B03F8F0844}"/>
              </a:ext>
            </a:extLst>
          </p:cNvPr>
          <p:cNvSpPr/>
          <p:nvPr/>
        </p:nvSpPr>
        <p:spPr>
          <a:xfrm>
            <a:off x="694337" y="3406114"/>
            <a:ext cx="983050" cy="983050"/>
          </a:xfrm>
          <a:prstGeom prst="octagon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feld 40">
            <a:extLst>
              <a:ext uri="{FF2B5EF4-FFF2-40B4-BE49-F238E27FC236}">
                <a16:creationId xmlns:a16="http://schemas.microsoft.com/office/drawing/2014/main" id="{2A6A049B-8CA8-4F0C-8C1D-617FF9A20B04}"/>
              </a:ext>
            </a:extLst>
          </p:cNvPr>
          <p:cNvSpPr txBox="1"/>
          <p:nvPr/>
        </p:nvSpPr>
        <p:spPr>
          <a:xfrm>
            <a:off x="2254139" y="3512918"/>
            <a:ext cx="89638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595959"/>
                </a:solidFill>
                <a:latin typeface="Adobe Garamond Pro Bold" panose="02020702060506020403" pitchFamily="18" charset="0"/>
              </a:rPr>
              <a:t>Snapshots of </a:t>
            </a:r>
            <a:r>
              <a:rPr lang="en-US" sz="4400" dirty="0">
                <a:solidFill>
                  <a:srgbClr val="14B8A8"/>
                </a:solidFill>
                <a:latin typeface="Adobe Garamond Pro Bold" panose="02020702060506020403" pitchFamily="18" charset="0"/>
              </a:rPr>
              <a:t>early scripts</a:t>
            </a:r>
          </a:p>
        </p:txBody>
      </p:sp>
      <p:sp>
        <p:nvSpPr>
          <p:cNvPr id="5" name="Achteck 4">
            <a:extLst>
              <a:ext uri="{FF2B5EF4-FFF2-40B4-BE49-F238E27FC236}">
                <a16:creationId xmlns:a16="http://schemas.microsoft.com/office/drawing/2014/main" id="{5754BCD0-8DF0-43A9-B7ED-4B8F500ECB0C}"/>
              </a:ext>
            </a:extLst>
          </p:cNvPr>
          <p:cNvSpPr/>
          <p:nvPr/>
        </p:nvSpPr>
        <p:spPr>
          <a:xfrm>
            <a:off x="692306" y="1727953"/>
            <a:ext cx="10807387" cy="983050"/>
          </a:xfrm>
          <a:prstGeom prst="octagon">
            <a:avLst/>
          </a:prstGeom>
          <a:solidFill>
            <a:srgbClr val="E9E9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Achteck 3">
            <a:extLst>
              <a:ext uri="{FF2B5EF4-FFF2-40B4-BE49-F238E27FC236}">
                <a16:creationId xmlns:a16="http://schemas.microsoft.com/office/drawing/2014/main" id="{01E68A0F-D5D0-485D-8323-2583DCFFCB41}"/>
              </a:ext>
            </a:extLst>
          </p:cNvPr>
          <p:cNvSpPr/>
          <p:nvPr/>
        </p:nvSpPr>
        <p:spPr>
          <a:xfrm>
            <a:off x="694338" y="1727953"/>
            <a:ext cx="983050" cy="983050"/>
          </a:xfrm>
          <a:prstGeom prst="octagon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9EA4A5C5-B51F-48A3-AC34-060F41661427}"/>
              </a:ext>
            </a:extLst>
          </p:cNvPr>
          <p:cNvSpPr txBox="1"/>
          <p:nvPr/>
        </p:nvSpPr>
        <p:spPr>
          <a:xfrm>
            <a:off x="2254141" y="1834757"/>
            <a:ext cx="907903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14B8A8"/>
                </a:solidFill>
                <a:latin typeface="Adobe Garamond Pro Bold" panose="02020702060506020403" pitchFamily="18" charset="0"/>
              </a:rPr>
              <a:t>Unity</a:t>
            </a:r>
            <a:r>
              <a:rPr lang="en-US" sz="4400" dirty="0">
                <a:solidFill>
                  <a:srgbClr val="595959"/>
                </a:solidFill>
                <a:latin typeface="Adobe Garamond Pro Bold" panose="02020702060506020403" pitchFamily="18" charset="0"/>
              </a:rPr>
              <a:t> version 2019.3.8f1 </a:t>
            </a:r>
            <a:endParaRPr lang="en-US" sz="4400" dirty="0">
              <a:solidFill>
                <a:srgbClr val="80B1DA"/>
              </a:solidFill>
              <a:latin typeface="Adobe Garamond Pro Bold" panose="02020702060506020403" pitchFamily="18" charset="0"/>
            </a:endParaRPr>
          </a:p>
        </p:txBody>
      </p:sp>
      <p:sp>
        <p:nvSpPr>
          <p:cNvPr id="51" name="Textfeld 50">
            <a:extLst>
              <a:ext uri="{FF2B5EF4-FFF2-40B4-BE49-F238E27FC236}">
                <a16:creationId xmlns:a16="http://schemas.microsoft.com/office/drawing/2014/main" id="{DC214DB5-F8F0-425A-9267-B6E1056A9606}"/>
              </a:ext>
            </a:extLst>
          </p:cNvPr>
          <p:cNvSpPr txBox="1"/>
          <p:nvPr/>
        </p:nvSpPr>
        <p:spPr>
          <a:xfrm>
            <a:off x="219892" y="81674"/>
            <a:ext cx="68209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14B8A8"/>
                </a:solidFill>
                <a:latin typeface="Adobe Garamond Pro Bold" panose="02020702060506020403" pitchFamily="18" charset="0"/>
              </a:rPr>
              <a:t>Technical</a:t>
            </a:r>
            <a:r>
              <a:rPr lang="en-US" sz="5400" b="1" dirty="0">
                <a:latin typeface="Adobe Garamond Pro Bold" panose="02020702060506020403" pitchFamily="18" charset="0"/>
              </a:rPr>
              <a:t> Outline</a:t>
            </a:r>
            <a:endParaRPr lang="en-US" sz="6000" b="1" dirty="0">
              <a:solidFill>
                <a:srgbClr val="80B1DA"/>
              </a:solidFill>
              <a:latin typeface="Adobe Garamond Pro Bold" panose="02020702060506020403" pitchFamily="18" charset="0"/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FC9CFB3A-4464-4F03-BB5F-2253E8DD1B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6254" y="1854613"/>
            <a:ext cx="729730" cy="729728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A29E7656-D2CE-4085-962F-A1E39D04AD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1808" y="3631251"/>
            <a:ext cx="595228" cy="595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7046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Achteck 38">
            <a:extLst>
              <a:ext uri="{FF2B5EF4-FFF2-40B4-BE49-F238E27FC236}">
                <a16:creationId xmlns:a16="http://schemas.microsoft.com/office/drawing/2014/main" id="{C76019E1-1A38-49A7-80D2-CF3461B130A0}"/>
              </a:ext>
            </a:extLst>
          </p:cNvPr>
          <p:cNvSpPr/>
          <p:nvPr/>
        </p:nvSpPr>
        <p:spPr>
          <a:xfrm>
            <a:off x="692305" y="3406114"/>
            <a:ext cx="10807387" cy="983050"/>
          </a:xfrm>
          <a:prstGeom prst="octagon">
            <a:avLst/>
          </a:prstGeom>
          <a:solidFill>
            <a:srgbClr val="E9E9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Achteck 39">
            <a:extLst>
              <a:ext uri="{FF2B5EF4-FFF2-40B4-BE49-F238E27FC236}">
                <a16:creationId xmlns:a16="http://schemas.microsoft.com/office/drawing/2014/main" id="{C87645A1-A11E-4C7B-BC7B-F9B03F8F0844}"/>
              </a:ext>
            </a:extLst>
          </p:cNvPr>
          <p:cNvSpPr/>
          <p:nvPr/>
        </p:nvSpPr>
        <p:spPr>
          <a:xfrm>
            <a:off x="694337" y="3406114"/>
            <a:ext cx="983050" cy="983050"/>
          </a:xfrm>
          <a:prstGeom prst="octagon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feld 40">
            <a:extLst>
              <a:ext uri="{FF2B5EF4-FFF2-40B4-BE49-F238E27FC236}">
                <a16:creationId xmlns:a16="http://schemas.microsoft.com/office/drawing/2014/main" id="{2A6A049B-8CA8-4F0C-8C1D-617FF9A20B04}"/>
              </a:ext>
            </a:extLst>
          </p:cNvPr>
          <p:cNvSpPr txBox="1"/>
          <p:nvPr/>
        </p:nvSpPr>
        <p:spPr>
          <a:xfrm>
            <a:off x="2254139" y="3512918"/>
            <a:ext cx="89638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595959"/>
                </a:solidFill>
                <a:latin typeface="Adobe Garamond Pro Bold" panose="02020702060506020403" pitchFamily="18" charset="0"/>
              </a:rPr>
              <a:t>Snapshots of </a:t>
            </a:r>
            <a:r>
              <a:rPr lang="en-US" sz="4400" dirty="0">
                <a:solidFill>
                  <a:srgbClr val="14B8A8"/>
                </a:solidFill>
                <a:latin typeface="Adobe Garamond Pro Bold" panose="02020702060506020403" pitchFamily="18" charset="0"/>
              </a:rPr>
              <a:t>early scripts</a:t>
            </a:r>
          </a:p>
        </p:txBody>
      </p:sp>
      <p:sp>
        <p:nvSpPr>
          <p:cNvPr id="5" name="Achteck 4">
            <a:extLst>
              <a:ext uri="{FF2B5EF4-FFF2-40B4-BE49-F238E27FC236}">
                <a16:creationId xmlns:a16="http://schemas.microsoft.com/office/drawing/2014/main" id="{5754BCD0-8DF0-43A9-B7ED-4B8F500ECB0C}"/>
              </a:ext>
            </a:extLst>
          </p:cNvPr>
          <p:cNvSpPr/>
          <p:nvPr/>
        </p:nvSpPr>
        <p:spPr>
          <a:xfrm>
            <a:off x="692306" y="1727953"/>
            <a:ext cx="10807387" cy="983050"/>
          </a:xfrm>
          <a:prstGeom prst="octagon">
            <a:avLst/>
          </a:prstGeom>
          <a:solidFill>
            <a:srgbClr val="E9E9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Achteck 3">
            <a:extLst>
              <a:ext uri="{FF2B5EF4-FFF2-40B4-BE49-F238E27FC236}">
                <a16:creationId xmlns:a16="http://schemas.microsoft.com/office/drawing/2014/main" id="{01E68A0F-D5D0-485D-8323-2583DCFFCB41}"/>
              </a:ext>
            </a:extLst>
          </p:cNvPr>
          <p:cNvSpPr/>
          <p:nvPr/>
        </p:nvSpPr>
        <p:spPr>
          <a:xfrm>
            <a:off x="694338" y="1727953"/>
            <a:ext cx="983050" cy="983050"/>
          </a:xfrm>
          <a:prstGeom prst="octagon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9EA4A5C5-B51F-48A3-AC34-060F41661427}"/>
              </a:ext>
            </a:extLst>
          </p:cNvPr>
          <p:cNvSpPr txBox="1"/>
          <p:nvPr/>
        </p:nvSpPr>
        <p:spPr>
          <a:xfrm>
            <a:off x="2254141" y="1834757"/>
            <a:ext cx="907903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14B8A8"/>
                </a:solidFill>
                <a:latin typeface="Adobe Garamond Pro Bold" panose="02020702060506020403" pitchFamily="18" charset="0"/>
              </a:rPr>
              <a:t>Unity</a:t>
            </a:r>
            <a:r>
              <a:rPr lang="en-US" sz="4400" dirty="0">
                <a:solidFill>
                  <a:srgbClr val="595959"/>
                </a:solidFill>
                <a:latin typeface="Adobe Garamond Pro Bold" panose="02020702060506020403" pitchFamily="18" charset="0"/>
              </a:rPr>
              <a:t> version 2019.3.8f1 </a:t>
            </a:r>
            <a:endParaRPr lang="en-US" sz="4400" dirty="0">
              <a:solidFill>
                <a:srgbClr val="80B1DA"/>
              </a:solidFill>
              <a:latin typeface="Adobe Garamond Pro Bold" panose="02020702060506020403" pitchFamily="18" charset="0"/>
            </a:endParaRPr>
          </a:p>
        </p:txBody>
      </p:sp>
      <p:sp>
        <p:nvSpPr>
          <p:cNvPr id="47" name="Achteck 46">
            <a:extLst>
              <a:ext uri="{FF2B5EF4-FFF2-40B4-BE49-F238E27FC236}">
                <a16:creationId xmlns:a16="http://schemas.microsoft.com/office/drawing/2014/main" id="{E783338B-E514-483B-A0CB-8E80C6DF134D}"/>
              </a:ext>
            </a:extLst>
          </p:cNvPr>
          <p:cNvSpPr/>
          <p:nvPr/>
        </p:nvSpPr>
        <p:spPr>
          <a:xfrm>
            <a:off x="692306" y="5084275"/>
            <a:ext cx="10807387" cy="983050"/>
          </a:xfrm>
          <a:prstGeom prst="octagon">
            <a:avLst/>
          </a:prstGeom>
          <a:solidFill>
            <a:srgbClr val="E9E9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Achteck 47">
            <a:extLst>
              <a:ext uri="{FF2B5EF4-FFF2-40B4-BE49-F238E27FC236}">
                <a16:creationId xmlns:a16="http://schemas.microsoft.com/office/drawing/2014/main" id="{D31F55DD-2013-4BC4-A931-85FAB3597929}"/>
              </a:ext>
            </a:extLst>
          </p:cNvPr>
          <p:cNvSpPr/>
          <p:nvPr/>
        </p:nvSpPr>
        <p:spPr>
          <a:xfrm>
            <a:off x="694338" y="5084275"/>
            <a:ext cx="983050" cy="983050"/>
          </a:xfrm>
          <a:prstGeom prst="octagon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feld 48">
            <a:extLst>
              <a:ext uri="{FF2B5EF4-FFF2-40B4-BE49-F238E27FC236}">
                <a16:creationId xmlns:a16="http://schemas.microsoft.com/office/drawing/2014/main" id="{1C5E124A-DD08-4DC9-B3CC-92D79921FC56}"/>
              </a:ext>
            </a:extLst>
          </p:cNvPr>
          <p:cNvSpPr txBox="1"/>
          <p:nvPr/>
        </p:nvSpPr>
        <p:spPr>
          <a:xfrm>
            <a:off x="2254140" y="5191079"/>
            <a:ext cx="89638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14B8A8"/>
                </a:solidFill>
                <a:latin typeface="Adobe Garamond Pro Bold" panose="02020702060506020403" pitchFamily="18" charset="0"/>
              </a:rPr>
              <a:t>Bugs</a:t>
            </a:r>
            <a:r>
              <a:rPr lang="en-US" sz="4400" dirty="0">
                <a:solidFill>
                  <a:srgbClr val="80B1DA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4400" dirty="0">
                <a:solidFill>
                  <a:srgbClr val="595959"/>
                </a:solidFill>
                <a:latin typeface="Adobe Garamond Pro Bold" panose="02020702060506020403" pitchFamily="18" charset="0"/>
              </a:rPr>
              <a:t>are part of the </a:t>
            </a:r>
            <a:r>
              <a:rPr lang="en-US" sz="4400" dirty="0">
                <a:solidFill>
                  <a:srgbClr val="14B8A8"/>
                </a:solidFill>
                <a:latin typeface="Adobe Garamond Pro Bold" panose="02020702060506020403" pitchFamily="18" charset="0"/>
              </a:rPr>
              <a:t>game</a:t>
            </a:r>
          </a:p>
        </p:txBody>
      </p:sp>
      <p:sp>
        <p:nvSpPr>
          <p:cNvPr id="51" name="Textfeld 50">
            <a:extLst>
              <a:ext uri="{FF2B5EF4-FFF2-40B4-BE49-F238E27FC236}">
                <a16:creationId xmlns:a16="http://schemas.microsoft.com/office/drawing/2014/main" id="{DC214DB5-F8F0-425A-9267-B6E1056A9606}"/>
              </a:ext>
            </a:extLst>
          </p:cNvPr>
          <p:cNvSpPr txBox="1"/>
          <p:nvPr/>
        </p:nvSpPr>
        <p:spPr>
          <a:xfrm>
            <a:off x="219892" y="81674"/>
            <a:ext cx="68209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14B8A8"/>
                </a:solidFill>
                <a:latin typeface="Adobe Garamond Pro Bold" panose="02020702060506020403" pitchFamily="18" charset="0"/>
              </a:rPr>
              <a:t>Technical</a:t>
            </a:r>
            <a:r>
              <a:rPr lang="en-US" sz="5400" b="1" dirty="0">
                <a:latin typeface="Adobe Garamond Pro Bold" panose="02020702060506020403" pitchFamily="18" charset="0"/>
              </a:rPr>
              <a:t> Outline</a:t>
            </a:r>
            <a:endParaRPr lang="en-US" sz="6000" b="1" dirty="0">
              <a:solidFill>
                <a:srgbClr val="80B1DA"/>
              </a:solidFill>
              <a:latin typeface="Adobe Garamond Pro Bold" panose="02020702060506020403" pitchFamily="18" charset="0"/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FC9CFB3A-4464-4F03-BB5F-2253E8DD1B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6254" y="1854613"/>
            <a:ext cx="729730" cy="729728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A29E7656-D2CE-4085-962F-A1E39D04AD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1808" y="3631251"/>
            <a:ext cx="595228" cy="595228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E9CB7D2B-2115-4143-A4D7-36B59748639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90755" y="5278184"/>
            <a:ext cx="595229" cy="595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0294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feld 4">
            <a:extLst>
              <a:ext uri="{FF2B5EF4-FFF2-40B4-BE49-F238E27FC236}">
                <a16:creationId xmlns:a16="http://schemas.microsoft.com/office/drawing/2014/main" id="{20E0BBCF-95D5-4765-ACE9-BE7324C232D7}"/>
              </a:ext>
            </a:extLst>
          </p:cNvPr>
          <p:cNvSpPr txBox="1"/>
          <p:nvPr/>
        </p:nvSpPr>
        <p:spPr>
          <a:xfrm>
            <a:off x="219892" y="81674"/>
            <a:ext cx="68209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latin typeface="Adobe Garamond Pro Bold" panose="02020702060506020403" pitchFamily="18" charset="0"/>
              </a:rPr>
              <a:t>Project </a:t>
            </a:r>
            <a:r>
              <a:rPr lang="en-US" sz="5400" b="1" dirty="0">
                <a:solidFill>
                  <a:srgbClr val="14B8A8"/>
                </a:solidFill>
                <a:latin typeface="Adobe Garamond Pro Bold" panose="02020702060506020403" pitchFamily="18" charset="0"/>
              </a:rPr>
              <a:t>Management</a:t>
            </a:r>
            <a:endParaRPr lang="en-US" sz="6000" b="1" dirty="0">
              <a:solidFill>
                <a:srgbClr val="14B8A8"/>
              </a:solidFill>
              <a:latin typeface="Adobe Garamond Pro Bold" panose="02020702060506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63142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chteck 1">
            <a:extLst>
              <a:ext uri="{FF2B5EF4-FFF2-40B4-BE49-F238E27FC236}">
                <a16:creationId xmlns:a16="http://schemas.microsoft.com/office/drawing/2014/main" id="{EF71BEA3-E31F-4012-AEAC-188A5B8CC4A4}"/>
              </a:ext>
            </a:extLst>
          </p:cNvPr>
          <p:cNvSpPr/>
          <p:nvPr/>
        </p:nvSpPr>
        <p:spPr>
          <a:xfrm>
            <a:off x="625425" y="1776982"/>
            <a:ext cx="3196179" cy="3196179"/>
          </a:xfrm>
          <a:prstGeom prst="octagon">
            <a:avLst/>
          </a:prstGeom>
          <a:solidFill>
            <a:srgbClr val="C9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20E0BBCF-95D5-4765-ACE9-BE7324C232D7}"/>
              </a:ext>
            </a:extLst>
          </p:cNvPr>
          <p:cNvSpPr txBox="1"/>
          <p:nvPr/>
        </p:nvSpPr>
        <p:spPr>
          <a:xfrm>
            <a:off x="219892" y="81674"/>
            <a:ext cx="68209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latin typeface="Adobe Garamond Pro Bold" panose="02020702060506020403" pitchFamily="18" charset="0"/>
              </a:rPr>
              <a:t>Project </a:t>
            </a:r>
            <a:r>
              <a:rPr lang="en-US" sz="5400" b="1" dirty="0">
                <a:solidFill>
                  <a:srgbClr val="14B8A8"/>
                </a:solidFill>
                <a:latin typeface="Adobe Garamond Pro Bold" panose="02020702060506020403" pitchFamily="18" charset="0"/>
              </a:rPr>
              <a:t>Management</a:t>
            </a:r>
            <a:endParaRPr lang="en-US" sz="6000" b="1" dirty="0">
              <a:solidFill>
                <a:srgbClr val="14B8A8"/>
              </a:solidFill>
              <a:latin typeface="Adobe Garamond Pro Bold" panose="02020702060506020403" pitchFamily="18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0E2B8BE8-511D-48BF-89B5-9CC372FED719}"/>
              </a:ext>
            </a:extLst>
          </p:cNvPr>
          <p:cNvSpPr/>
          <p:nvPr/>
        </p:nvSpPr>
        <p:spPr>
          <a:xfrm>
            <a:off x="450371" y="4749643"/>
            <a:ext cx="3548290" cy="1227383"/>
          </a:xfrm>
          <a:prstGeom prst="rect">
            <a:avLst/>
          </a:prstGeom>
          <a:gradFill>
            <a:gsLst>
              <a:gs pos="50000">
                <a:schemeClr val="bg1"/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6C527DE6-368F-4EA5-877D-41F0DCC1AF20}"/>
              </a:ext>
            </a:extLst>
          </p:cNvPr>
          <p:cNvSpPr txBox="1"/>
          <p:nvPr/>
        </p:nvSpPr>
        <p:spPr>
          <a:xfrm>
            <a:off x="215205" y="4849008"/>
            <a:ext cx="4018622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100" dirty="0">
                <a:solidFill>
                  <a:srgbClr val="14B8A8"/>
                </a:solidFill>
                <a:latin typeface="Adobe Garamond Pro Bold" panose="02020702060506020403" pitchFamily="18" charset="0"/>
              </a:rPr>
              <a:t>Two</a:t>
            </a:r>
            <a:r>
              <a:rPr lang="en-US" sz="3100" dirty="0">
                <a:solidFill>
                  <a:schemeClr val="tx1">
                    <a:lumMod val="65000"/>
                    <a:lumOff val="35000"/>
                  </a:schemeClr>
                </a:solidFill>
                <a:latin typeface="Adobe Garamond Pro Bold" panose="02020702060506020403" pitchFamily="18" charset="0"/>
              </a:rPr>
              <a:t> project </a:t>
            </a:r>
            <a:r>
              <a:rPr lang="en-US" sz="3100" dirty="0">
                <a:solidFill>
                  <a:srgbClr val="14B8A8"/>
                </a:solidFill>
                <a:latin typeface="Adobe Garamond Pro Bold" panose="02020702060506020403" pitchFamily="18" charset="0"/>
              </a:rPr>
              <a:t>managers</a:t>
            </a:r>
            <a:r>
              <a:rPr lang="en-US" sz="3100" dirty="0">
                <a:solidFill>
                  <a:schemeClr val="tx1">
                    <a:lumMod val="65000"/>
                    <a:lumOff val="35000"/>
                  </a:schemeClr>
                </a:solidFill>
                <a:latin typeface="Adobe Garamond Pro Bold" panose="02020702060506020403" pitchFamily="18" charset="0"/>
              </a:rPr>
              <a:t>,</a:t>
            </a:r>
          </a:p>
          <a:p>
            <a:pPr algn="ctr"/>
            <a:r>
              <a:rPr lang="en-US" sz="3100" dirty="0">
                <a:solidFill>
                  <a:schemeClr val="tx1">
                    <a:lumMod val="65000"/>
                    <a:lumOff val="35000"/>
                  </a:schemeClr>
                </a:solidFill>
                <a:latin typeface="Adobe Garamond Pro Bold" panose="02020702060506020403" pitchFamily="18" charset="0"/>
              </a:rPr>
              <a:t>alternating roles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C46C3CC-7F07-45D4-800A-5B0A6E2A96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49519" y="2923423"/>
            <a:ext cx="1305654" cy="130565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0AC4DADB-8DE4-4B18-902B-A16516891D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29704" y="2576087"/>
            <a:ext cx="1072004" cy="1074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52532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Achteck 25">
            <a:extLst>
              <a:ext uri="{FF2B5EF4-FFF2-40B4-BE49-F238E27FC236}">
                <a16:creationId xmlns:a16="http://schemas.microsoft.com/office/drawing/2014/main" id="{0FD926AF-5A3A-4E67-8366-92F529C52DC6}"/>
              </a:ext>
            </a:extLst>
          </p:cNvPr>
          <p:cNvSpPr/>
          <p:nvPr/>
        </p:nvSpPr>
        <p:spPr>
          <a:xfrm>
            <a:off x="4409882" y="1776982"/>
            <a:ext cx="3196179" cy="3196179"/>
          </a:xfrm>
          <a:prstGeom prst="octagon">
            <a:avLst/>
          </a:prstGeom>
          <a:solidFill>
            <a:srgbClr val="C9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Achteck 1">
            <a:extLst>
              <a:ext uri="{FF2B5EF4-FFF2-40B4-BE49-F238E27FC236}">
                <a16:creationId xmlns:a16="http://schemas.microsoft.com/office/drawing/2014/main" id="{EF71BEA3-E31F-4012-AEAC-188A5B8CC4A4}"/>
              </a:ext>
            </a:extLst>
          </p:cNvPr>
          <p:cNvSpPr/>
          <p:nvPr/>
        </p:nvSpPr>
        <p:spPr>
          <a:xfrm>
            <a:off x="625425" y="1776982"/>
            <a:ext cx="3196179" cy="3196179"/>
          </a:xfrm>
          <a:prstGeom prst="octagon">
            <a:avLst/>
          </a:prstGeom>
          <a:solidFill>
            <a:srgbClr val="C9C9C9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20E0BBCF-95D5-4765-ACE9-BE7324C232D7}"/>
              </a:ext>
            </a:extLst>
          </p:cNvPr>
          <p:cNvSpPr txBox="1"/>
          <p:nvPr/>
        </p:nvSpPr>
        <p:spPr>
          <a:xfrm>
            <a:off x="219892" y="81674"/>
            <a:ext cx="68209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latin typeface="Adobe Garamond Pro Bold" panose="02020702060506020403" pitchFamily="18" charset="0"/>
              </a:rPr>
              <a:t>Project </a:t>
            </a:r>
            <a:r>
              <a:rPr lang="en-US" sz="5400" b="1" dirty="0">
                <a:solidFill>
                  <a:srgbClr val="14B8A8"/>
                </a:solidFill>
                <a:latin typeface="Adobe Garamond Pro Bold" panose="02020702060506020403" pitchFamily="18" charset="0"/>
              </a:rPr>
              <a:t>Management</a:t>
            </a:r>
            <a:endParaRPr lang="en-US" sz="6000" b="1" dirty="0">
              <a:solidFill>
                <a:srgbClr val="14B8A8"/>
              </a:solidFill>
              <a:latin typeface="Adobe Garamond Pro Bold" panose="02020702060506020403" pitchFamily="18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0E2B8BE8-511D-48BF-89B5-9CC372FED719}"/>
              </a:ext>
            </a:extLst>
          </p:cNvPr>
          <p:cNvSpPr/>
          <p:nvPr/>
        </p:nvSpPr>
        <p:spPr>
          <a:xfrm>
            <a:off x="450371" y="4749643"/>
            <a:ext cx="3548290" cy="1227383"/>
          </a:xfrm>
          <a:prstGeom prst="rect">
            <a:avLst/>
          </a:prstGeom>
          <a:gradFill>
            <a:gsLst>
              <a:gs pos="50000">
                <a:schemeClr val="bg1">
                  <a:alpha val="3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6C527DE6-368F-4EA5-877D-41F0DCC1AF20}"/>
              </a:ext>
            </a:extLst>
          </p:cNvPr>
          <p:cNvSpPr txBox="1"/>
          <p:nvPr/>
        </p:nvSpPr>
        <p:spPr>
          <a:xfrm>
            <a:off x="215205" y="4849008"/>
            <a:ext cx="4018622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100" dirty="0">
                <a:solidFill>
                  <a:srgbClr val="14B8A8">
                    <a:alpha val="30000"/>
                  </a:srgbClr>
                </a:solidFill>
                <a:latin typeface="Adobe Garamond Pro Bold" panose="02020702060506020403" pitchFamily="18" charset="0"/>
              </a:rPr>
              <a:t>Two</a:t>
            </a:r>
            <a:r>
              <a:rPr lang="en-US" sz="3100" dirty="0"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  <a:latin typeface="Adobe Garamond Pro Bold" panose="02020702060506020403" pitchFamily="18" charset="0"/>
              </a:rPr>
              <a:t> project </a:t>
            </a:r>
            <a:r>
              <a:rPr lang="en-US" sz="3100" dirty="0">
                <a:solidFill>
                  <a:srgbClr val="14B8A8">
                    <a:alpha val="30000"/>
                  </a:srgbClr>
                </a:solidFill>
                <a:latin typeface="Adobe Garamond Pro Bold" panose="02020702060506020403" pitchFamily="18" charset="0"/>
              </a:rPr>
              <a:t>managers</a:t>
            </a:r>
            <a:r>
              <a:rPr lang="en-US" sz="3100" dirty="0"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  <a:latin typeface="Adobe Garamond Pro Bold" panose="02020702060506020403" pitchFamily="18" charset="0"/>
              </a:rPr>
              <a:t>,</a:t>
            </a:r>
          </a:p>
          <a:p>
            <a:pPr algn="ctr"/>
            <a:r>
              <a:rPr lang="en-US" sz="3100" dirty="0"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  <a:latin typeface="Adobe Garamond Pro Bold" panose="02020702060506020403" pitchFamily="18" charset="0"/>
              </a:rPr>
              <a:t>alternating roles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AC3D49C4-4762-40DD-9AAF-7FCB4DA55F34}"/>
              </a:ext>
            </a:extLst>
          </p:cNvPr>
          <p:cNvSpPr/>
          <p:nvPr/>
        </p:nvSpPr>
        <p:spPr>
          <a:xfrm>
            <a:off x="4233827" y="4749643"/>
            <a:ext cx="3548290" cy="1227383"/>
          </a:xfrm>
          <a:prstGeom prst="rect">
            <a:avLst/>
          </a:prstGeom>
          <a:gradFill>
            <a:gsLst>
              <a:gs pos="50000">
                <a:schemeClr val="bg1"/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D1950A2F-66A5-4868-9D8D-5D326E46B1AC}"/>
              </a:ext>
            </a:extLst>
          </p:cNvPr>
          <p:cNvSpPr txBox="1"/>
          <p:nvPr/>
        </p:nvSpPr>
        <p:spPr>
          <a:xfrm>
            <a:off x="4233827" y="4849008"/>
            <a:ext cx="3548290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100" dirty="0">
                <a:solidFill>
                  <a:srgbClr val="14B8A8"/>
                </a:solidFill>
                <a:latin typeface="Adobe Garamond Pro Bold" panose="02020702060506020403" pitchFamily="18" charset="0"/>
              </a:rPr>
              <a:t>Agile development</a:t>
            </a:r>
            <a:r>
              <a:rPr lang="en-US" sz="3100" dirty="0">
                <a:solidFill>
                  <a:srgbClr val="595959"/>
                </a:solidFill>
                <a:latin typeface="Adobe Garamond Pro Bold" panose="02020702060506020403" pitchFamily="18" charset="0"/>
              </a:rPr>
              <a:t>,</a:t>
            </a:r>
          </a:p>
          <a:p>
            <a:pPr algn="ctr"/>
            <a:r>
              <a:rPr lang="en-US" sz="3100" dirty="0">
                <a:solidFill>
                  <a:srgbClr val="595959"/>
                </a:solidFill>
                <a:latin typeface="Adobe Garamond Pro Bold" panose="02020702060506020403" pitchFamily="18" charset="0"/>
              </a:rPr>
              <a:t>weekly sprints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C46C3CC-7F07-45D4-800A-5B0A6E2A96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49519" y="2923423"/>
            <a:ext cx="1305654" cy="130565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0AC4DADB-8DE4-4B18-902B-A16516891D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29704" y="2576087"/>
            <a:ext cx="1072004" cy="1074102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C98FAB48-6A94-4C2F-AC05-24FFE359508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45698" y="2308776"/>
            <a:ext cx="2132592" cy="2132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85096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Achteck 26">
            <a:extLst>
              <a:ext uri="{FF2B5EF4-FFF2-40B4-BE49-F238E27FC236}">
                <a16:creationId xmlns:a16="http://schemas.microsoft.com/office/drawing/2014/main" id="{9A2EB660-69E7-4181-9309-338ACEAF9806}"/>
              </a:ext>
            </a:extLst>
          </p:cNvPr>
          <p:cNvSpPr/>
          <p:nvPr/>
        </p:nvSpPr>
        <p:spPr>
          <a:xfrm>
            <a:off x="8196603" y="1776982"/>
            <a:ext cx="3196179" cy="3196179"/>
          </a:xfrm>
          <a:prstGeom prst="octagon">
            <a:avLst/>
          </a:prstGeom>
          <a:solidFill>
            <a:srgbClr val="C9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Achteck 25">
            <a:extLst>
              <a:ext uri="{FF2B5EF4-FFF2-40B4-BE49-F238E27FC236}">
                <a16:creationId xmlns:a16="http://schemas.microsoft.com/office/drawing/2014/main" id="{0FD926AF-5A3A-4E67-8366-92F529C52DC6}"/>
              </a:ext>
            </a:extLst>
          </p:cNvPr>
          <p:cNvSpPr/>
          <p:nvPr/>
        </p:nvSpPr>
        <p:spPr>
          <a:xfrm>
            <a:off x="4409882" y="1776982"/>
            <a:ext cx="3196179" cy="3196179"/>
          </a:xfrm>
          <a:prstGeom prst="octagon">
            <a:avLst/>
          </a:prstGeom>
          <a:solidFill>
            <a:srgbClr val="C9C9C9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Achteck 1">
            <a:extLst>
              <a:ext uri="{FF2B5EF4-FFF2-40B4-BE49-F238E27FC236}">
                <a16:creationId xmlns:a16="http://schemas.microsoft.com/office/drawing/2014/main" id="{EF71BEA3-E31F-4012-AEAC-188A5B8CC4A4}"/>
              </a:ext>
            </a:extLst>
          </p:cNvPr>
          <p:cNvSpPr/>
          <p:nvPr/>
        </p:nvSpPr>
        <p:spPr>
          <a:xfrm>
            <a:off x="625425" y="1776982"/>
            <a:ext cx="3196179" cy="3196179"/>
          </a:xfrm>
          <a:prstGeom prst="octagon">
            <a:avLst/>
          </a:prstGeom>
          <a:solidFill>
            <a:srgbClr val="C9C9C9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20E0BBCF-95D5-4765-ACE9-BE7324C232D7}"/>
              </a:ext>
            </a:extLst>
          </p:cNvPr>
          <p:cNvSpPr txBox="1"/>
          <p:nvPr/>
        </p:nvSpPr>
        <p:spPr>
          <a:xfrm>
            <a:off x="219892" y="81674"/>
            <a:ext cx="68209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latin typeface="Adobe Garamond Pro Bold" panose="02020702060506020403" pitchFamily="18" charset="0"/>
              </a:rPr>
              <a:t>Project </a:t>
            </a:r>
            <a:r>
              <a:rPr lang="en-US" sz="5400" b="1" dirty="0">
                <a:solidFill>
                  <a:srgbClr val="14B8A8"/>
                </a:solidFill>
                <a:latin typeface="Adobe Garamond Pro Bold" panose="02020702060506020403" pitchFamily="18" charset="0"/>
              </a:rPr>
              <a:t>Management</a:t>
            </a:r>
            <a:endParaRPr lang="en-US" sz="6000" b="1" dirty="0">
              <a:solidFill>
                <a:srgbClr val="14B8A8"/>
              </a:solidFill>
              <a:latin typeface="Adobe Garamond Pro Bold" panose="02020702060506020403" pitchFamily="18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0E2B8BE8-511D-48BF-89B5-9CC372FED719}"/>
              </a:ext>
            </a:extLst>
          </p:cNvPr>
          <p:cNvSpPr/>
          <p:nvPr/>
        </p:nvSpPr>
        <p:spPr>
          <a:xfrm>
            <a:off x="450371" y="4749643"/>
            <a:ext cx="3548290" cy="1227383"/>
          </a:xfrm>
          <a:prstGeom prst="rect">
            <a:avLst/>
          </a:prstGeom>
          <a:gradFill>
            <a:gsLst>
              <a:gs pos="50000">
                <a:schemeClr val="bg1">
                  <a:alpha val="3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6C527DE6-368F-4EA5-877D-41F0DCC1AF20}"/>
              </a:ext>
            </a:extLst>
          </p:cNvPr>
          <p:cNvSpPr txBox="1"/>
          <p:nvPr/>
        </p:nvSpPr>
        <p:spPr>
          <a:xfrm>
            <a:off x="215205" y="4849008"/>
            <a:ext cx="4018622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100" dirty="0">
                <a:solidFill>
                  <a:srgbClr val="14B8A8">
                    <a:alpha val="30000"/>
                  </a:srgbClr>
                </a:solidFill>
                <a:latin typeface="Adobe Garamond Pro Bold" panose="02020702060506020403" pitchFamily="18" charset="0"/>
              </a:rPr>
              <a:t>Two</a:t>
            </a:r>
            <a:r>
              <a:rPr lang="en-US" sz="3100" dirty="0"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  <a:latin typeface="Adobe Garamond Pro Bold" panose="02020702060506020403" pitchFamily="18" charset="0"/>
              </a:rPr>
              <a:t> project </a:t>
            </a:r>
            <a:r>
              <a:rPr lang="en-US" sz="3100" dirty="0">
                <a:solidFill>
                  <a:srgbClr val="14B8A8">
                    <a:alpha val="30000"/>
                  </a:srgbClr>
                </a:solidFill>
                <a:latin typeface="Adobe Garamond Pro Bold" panose="02020702060506020403" pitchFamily="18" charset="0"/>
              </a:rPr>
              <a:t>managers</a:t>
            </a:r>
            <a:r>
              <a:rPr lang="en-US" sz="3100" dirty="0"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  <a:latin typeface="Adobe Garamond Pro Bold" panose="02020702060506020403" pitchFamily="18" charset="0"/>
              </a:rPr>
              <a:t>,</a:t>
            </a:r>
          </a:p>
          <a:p>
            <a:pPr algn="ctr"/>
            <a:r>
              <a:rPr lang="en-US" sz="3100" dirty="0"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  <a:latin typeface="Adobe Garamond Pro Bold" panose="02020702060506020403" pitchFamily="18" charset="0"/>
              </a:rPr>
              <a:t>alternating roles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CDC5B69D-2F8F-4B39-985D-7D8E79E81297}"/>
              </a:ext>
            </a:extLst>
          </p:cNvPr>
          <p:cNvSpPr/>
          <p:nvPr/>
        </p:nvSpPr>
        <p:spPr>
          <a:xfrm>
            <a:off x="8017284" y="4749643"/>
            <a:ext cx="3548290" cy="1227383"/>
          </a:xfrm>
          <a:prstGeom prst="rect">
            <a:avLst/>
          </a:prstGeom>
          <a:gradFill>
            <a:gsLst>
              <a:gs pos="50000">
                <a:schemeClr val="bg1"/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BF58DE53-615D-443D-ABFF-DB04915C0E53}"/>
              </a:ext>
            </a:extLst>
          </p:cNvPr>
          <p:cNvSpPr txBox="1"/>
          <p:nvPr/>
        </p:nvSpPr>
        <p:spPr>
          <a:xfrm>
            <a:off x="7841229" y="4849200"/>
            <a:ext cx="3900400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100" dirty="0">
                <a:solidFill>
                  <a:schemeClr val="tx1">
                    <a:lumMod val="65000"/>
                    <a:lumOff val="35000"/>
                  </a:schemeClr>
                </a:solidFill>
                <a:latin typeface="Adobe Garamond Pro Bold" panose="02020702060506020403" pitchFamily="18" charset="0"/>
              </a:rPr>
              <a:t>Software</a:t>
            </a:r>
          </a:p>
          <a:p>
            <a:pPr algn="ctr"/>
            <a:r>
              <a:rPr lang="en-US" sz="3100" dirty="0">
                <a:solidFill>
                  <a:schemeClr val="tx1">
                    <a:lumMod val="65000"/>
                    <a:lumOff val="35000"/>
                  </a:schemeClr>
                </a:solidFill>
                <a:latin typeface="Adobe Garamond Pro Bold" panose="02020702060506020403" pitchFamily="18" charset="0"/>
              </a:rPr>
              <a:t>and </a:t>
            </a:r>
            <a:r>
              <a:rPr lang="en-US" sz="3100" dirty="0">
                <a:solidFill>
                  <a:srgbClr val="14B8A8"/>
                </a:solidFill>
                <a:latin typeface="Adobe Garamond Pro Bold" panose="02020702060506020403" pitchFamily="18" charset="0"/>
              </a:rPr>
              <a:t>tools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AC3D49C4-4762-40DD-9AAF-7FCB4DA55F34}"/>
              </a:ext>
            </a:extLst>
          </p:cNvPr>
          <p:cNvSpPr/>
          <p:nvPr/>
        </p:nvSpPr>
        <p:spPr>
          <a:xfrm>
            <a:off x="4233827" y="4749643"/>
            <a:ext cx="3548290" cy="1227383"/>
          </a:xfrm>
          <a:prstGeom prst="rect">
            <a:avLst/>
          </a:prstGeom>
          <a:gradFill>
            <a:gsLst>
              <a:gs pos="50000">
                <a:schemeClr val="bg1">
                  <a:alpha val="3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D1950A2F-66A5-4868-9D8D-5D326E46B1AC}"/>
              </a:ext>
            </a:extLst>
          </p:cNvPr>
          <p:cNvSpPr txBox="1"/>
          <p:nvPr/>
        </p:nvSpPr>
        <p:spPr>
          <a:xfrm>
            <a:off x="4233827" y="4849008"/>
            <a:ext cx="3548290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100" dirty="0">
                <a:solidFill>
                  <a:srgbClr val="14B8A8">
                    <a:alpha val="30000"/>
                  </a:srgbClr>
                </a:solidFill>
                <a:latin typeface="Adobe Garamond Pro Bold" panose="02020702060506020403" pitchFamily="18" charset="0"/>
              </a:rPr>
              <a:t>Agile development</a:t>
            </a:r>
            <a:r>
              <a:rPr lang="en-US" sz="3100" dirty="0">
                <a:solidFill>
                  <a:srgbClr val="595959">
                    <a:alpha val="30000"/>
                  </a:srgbClr>
                </a:solidFill>
                <a:latin typeface="Adobe Garamond Pro Bold" panose="02020702060506020403" pitchFamily="18" charset="0"/>
              </a:rPr>
              <a:t>,</a:t>
            </a:r>
          </a:p>
          <a:p>
            <a:pPr algn="ctr"/>
            <a:r>
              <a:rPr lang="en-US" sz="3100" dirty="0">
                <a:solidFill>
                  <a:srgbClr val="595959">
                    <a:alpha val="30000"/>
                  </a:srgbClr>
                </a:solidFill>
                <a:latin typeface="Adobe Garamond Pro Bold" panose="02020702060506020403" pitchFamily="18" charset="0"/>
              </a:rPr>
              <a:t>weekly sprints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C46C3CC-7F07-45D4-800A-5B0A6E2A96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49519" y="2923423"/>
            <a:ext cx="1305654" cy="130565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0AC4DADB-8DE4-4B18-902B-A16516891D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29704" y="2576087"/>
            <a:ext cx="1072004" cy="1074102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C98FAB48-6A94-4C2F-AC05-24FFE359508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45698" y="2308776"/>
            <a:ext cx="2132592" cy="2132590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1CD555F8-104F-4983-BB30-D809DBAF2CA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677901" y="2438702"/>
            <a:ext cx="1216677" cy="1216677"/>
          </a:xfrm>
          <a:prstGeom prst="rect">
            <a:avLst/>
          </a:prstGeom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690EEB18-1EAB-445C-80E4-0DF04989330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767537" y="3097927"/>
            <a:ext cx="1216677" cy="1191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37863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Achteck 26">
            <a:extLst>
              <a:ext uri="{FF2B5EF4-FFF2-40B4-BE49-F238E27FC236}">
                <a16:creationId xmlns:a16="http://schemas.microsoft.com/office/drawing/2014/main" id="{9A2EB660-69E7-4181-9309-338ACEAF9806}"/>
              </a:ext>
            </a:extLst>
          </p:cNvPr>
          <p:cNvSpPr/>
          <p:nvPr/>
        </p:nvSpPr>
        <p:spPr>
          <a:xfrm>
            <a:off x="8196603" y="1776982"/>
            <a:ext cx="3196179" cy="3196179"/>
          </a:xfrm>
          <a:prstGeom prst="octagon">
            <a:avLst/>
          </a:prstGeom>
          <a:solidFill>
            <a:srgbClr val="C9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Achteck 25">
            <a:extLst>
              <a:ext uri="{FF2B5EF4-FFF2-40B4-BE49-F238E27FC236}">
                <a16:creationId xmlns:a16="http://schemas.microsoft.com/office/drawing/2014/main" id="{0FD926AF-5A3A-4E67-8366-92F529C52DC6}"/>
              </a:ext>
            </a:extLst>
          </p:cNvPr>
          <p:cNvSpPr/>
          <p:nvPr/>
        </p:nvSpPr>
        <p:spPr>
          <a:xfrm>
            <a:off x="4409882" y="1776982"/>
            <a:ext cx="3196179" cy="3196179"/>
          </a:xfrm>
          <a:prstGeom prst="octagon">
            <a:avLst/>
          </a:prstGeom>
          <a:solidFill>
            <a:srgbClr val="C9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Achteck 1">
            <a:extLst>
              <a:ext uri="{FF2B5EF4-FFF2-40B4-BE49-F238E27FC236}">
                <a16:creationId xmlns:a16="http://schemas.microsoft.com/office/drawing/2014/main" id="{EF71BEA3-E31F-4012-AEAC-188A5B8CC4A4}"/>
              </a:ext>
            </a:extLst>
          </p:cNvPr>
          <p:cNvSpPr/>
          <p:nvPr/>
        </p:nvSpPr>
        <p:spPr>
          <a:xfrm>
            <a:off x="625425" y="1776982"/>
            <a:ext cx="3196179" cy="3196179"/>
          </a:xfrm>
          <a:prstGeom prst="octagon">
            <a:avLst/>
          </a:prstGeom>
          <a:solidFill>
            <a:srgbClr val="C9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20E0BBCF-95D5-4765-ACE9-BE7324C232D7}"/>
              </a:ext>
            </a:extLst>
          </p:cNvPr>
          <p:cNvSpPr txBox="1"/>
          <p:nvPr/>
        </p:nvSpPr>
        <p:spPr>
          <a:xfrm>
            <a:off x="219892" y="81674"/>
            <a:ext cx="68209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latin typeface="Adobe Garamond Pro Bold" panose="02020702060506020403" pitchFamily="18" charset="0"/>
              </a:rPr>
              <a:t>Project </a:t>
            </a:r>
            <a:r>
              <a:rPr lang="en-US" sz="5400" b="1" dirty="0">
                <a:solidFill>
                  <a:srgbClr val="14B8A8"/>
                </a:solidFill>
                <a:latin typeface="Adobe Garamond Pro Bold" panose="02020702060506020403" pitchFamily="18" charset="0"/>
              </a:rPr>
              <a:t>Management</a:t>
            </a:r>
            <a:endParaRPr lang="en-US" sz="6000" b="1" dirty="0">
              <a:solidFill>
                <a:srgbClr val="14B8A8"/>
              </a:solidFill>
              <a:latin typeface="Adobe Garamond Pro Bold" panose="02020702060506020403" pitchFamily="18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0E2B8BE8-511D-48BF-89B5-9CC372FED719}"/>
              </a:ext>
            </a:extLst>
          </p:cNvPr>
          <p:cNvSpPr/>
          <p:nvPr/>
        </p:nvSpPr>
        <p:spPr>
          <a:xfrm>
            <a:off x="450371" y="4749643"/>
            <a:ext cx="3548290" cy="1227383"/>
          </a:xfrm>
          <a:prstGeom prst="rect">
            <a:avLst/>
          </a:prstGeom>
          <a:gradFill>
            <a:gsLst>
              <a:gs pos="50000">
                <a:schemeClr val="bg1"/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6C527DE6-368F-4EA5-877D-41F0DCC1AF20}"/>
              </a:ext>
            </a:extLst>
          </p:cNvPr>
          <p:cNvSpPr txBox="1"/>
          <p:nvPr/>
        </p:nvSpPr>
        <p:spPr>
          <a:xfrm>
            <a:off x="215205" y="4849008"/>
            <a:ext cx="4018622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100" dirty="0">
                <a:solidFill>
                  <a:srgbClr val="14B8A8"/>
                </a:solidFill>
                <a:latin typeface="Adobe Garamond Pro Bold" panose="02020702060506020403" pitchFamily="18" charset="0"/>
              </a:rPr>
              <a:t>Two</a:t>
            </a:r>
            <a:r>
              <a:rPr lang="en-US" sz="3100" dirty="0">
                <a:solidFill>
                  <a:schemeClr val="tx1">
                    <a:lumMod val="65000"/>
                    <a:lumOff val="35000"/>
                  </a:schemeClr>
                </a:solidFill>
                <a:latin typeface="Adobe Garamond Pro Bold" panose="02020702060506020403" pitchFamily="18" charset="0"/>
              </a:rPr>
              <a:t> project </a:t>
            </a:r>
            <a:r>
              <a:rPr lang="en-US" sz="3100" dirty="0">
                <a:solidFill>
                  <a:srgbClr val="14B8A8"/>
                </a:solidFill>
                <a:latin typeface="Adobe Garamond Pro Bold" panose="02020702060506020403" pitchFamily="18" charset="0"/>
              </a:rPr>
              <a:t>managers</a:t>
            </a:r>
            <a:r>
              <a:rPr lang="en-US" sz="3100" dirty="0">
                <a:solidFill>
                  <a:schemeClr val="tx1">
                    <a:lumMod val="65000"/>
                    <a:lumOff val="35000"/>
                  </a:schemeClr>
                </a:solidFill>
                <a:latin typeface="Adobe Garamond Pro Bold" panose="02020702060506020403" pitchFamily="18" charset="0"/>
              </a:rPr>
              <a:t>,</a:t>
            </a:r>
          </a:p>
          <a:p>
            <a:pPr algn="ctr"/>
            <a:r>
              <a:rPr lang="en-US" sz="3100" dirty="0">
                <a:solidFill>
                  <a:schemeClr val="tx1">
                    <a:lumMod val="65000"/>
                    <a:lumOff val="35000"/>
                  </a:schemeClr>
                </a:solidFill>
                <a:latin typeface="Adobe Garamond Pro Bold" panose="02020702060506020403" pitchFamily="18" charset="0"/>
              </a:rPr>
              <a:t>alternating roles</a:t>
            </a:r>
            <a:endParaRPr lang="en-US" sz="3100" dirty="0">
              <a:solidFill>
                <a:srgbClr val="BF8BB5"/>
              </a:solidFill>
              <a:latin typeface="Adobe Garamond Pro Bold" panose="02020702060506020403" pitchFamily="18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CDC5B69D-2F8F-4B39-985D-7D8E79E81297}"/>
              </a:ext>
            </a:extLst>
          </p:cNvPr>
          <p:cNvSpPr/>
          <p:nvPr/>
        </p:nvSpPr>
        <p:spPr>
          <a:xfrm>
            <a:off x="8017284" y="4749643"/>
            <a:ext cx="3548290" cy="1227383"/>
          </a:xfrm>
          <a:prstGeom prst="rect">
            <a:avLst/>
          </a:prstGeom>
          <a:gradFill>
            <a:gsLst>
              <a:gs pos="50000">
                <a:schemeClr val="bg1"/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BF58DE53-615D-443D-ABFF-DB04915C0E53}"/>
              </a:ext>
            </a:extLst>
          </p:cNvPr>
          <p:cNvSpPr txBox="1"/>
          <p:nvPr/>
        </p:nvSpPr>
        <p:spPr>
          <a:xfrm>
            <a:off x="7841229" y="4849200"/>
            <a:ext cx="3900400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100" dirty="0">
                <a:solidFill>
                  <a:schemeClr val="tx1">
                    <a:lumMod val="65000"/>
                    <a:lumOff val="35000"/>
                  </a:schemeClr>
                </a:solidFill>
                <a:latin typeface="Adobe Garamond Pro Bold" panose="02020702060506020403" pitchFamily="18" charset="0"/>
              </a:rPr>
              <a:t>Software</a:t>
            </a:r>
          </a:p>
          <a:p>
            <a:pPr algn="ctr"/>
            <a:r>
              <a:rPr lang="en-US" sz="3100" dirty="0">
                <a:solidFill>
                  <a:schemeClr val="tx1">
                    <a:lumMod val="65000"/>
                    <a:lumOff val="35000"/>
                  </a:schemeClr>
                </a:solidFill>
                <a:latin typeface="Adobe Garamond Pro Bold" panose="02020702060506020403" pitchFamily="18" charset="0"/>
              </a:rPr>
              <a:t>and </a:t>
            </a:r>
            <a:r>
              <a:rPr lang="en-US" sz="3100" dirty="0">
                <a:solidFill>
                  <a:srgbClr val="14B8A8"/>
                </a:solidFill>
                <a:latin typeface="Adobe Garamond Pro Bold" panose="02020702060506020403" pitchFamily="18" charset="0"/>
              </a:rPr>
              <a:t>tools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AC3D49C4-4762-40DD-9AAF-7FCB4DA55F34}"/>
              </a:ext>
            </a:extLst>
          </p:cNvPr>
          <p:cNvSpPr/>
          <p:nvPr/>
        </p:nvSpPr>
        <p:spPr>
          <a:xfrm>
            <a:off x="4233827" y="4749643"/>
            <a:ext cx="3548290" cy="1227383"/>
          </a:xfrm>
          <a:prstGeom prst="rect">
            <a:avLst/>
          </a:prstGeom>
          <a:gradFill>
            <a:gsLst>
              <a:gs pos="50000">
                <a:schemeClr val="bg1"/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D1950A2F-66A5-4868-9D8D-5D326E46B1AC}"/>
              </a:ext>
            </a:extLst>
          </p:cNvPr>
          <p:cNvSpPr txBox="1"/>
          <p:nvPr/>
        </p:nvSpPr>
        <p:spPr>
          <a:xfrm>
            <a:off x="4233827" y="4849008"/>
            <a:ext cx="3548290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100" dirty="0">
                <a:solidFill>
                  <a:srgbClr val="14B8A8"/>
                </a:solidFill>
                <a:latin typeface="Adobe Garamond Pro Bold" panose="02020702060506020403" pitchFamily="18" charset="0"/>
              </a:rPr>
              <a:t>Agile development</a:t>
            </a:r>
            <a:r>
              <a:rPr lang="en-US" sz="3100" dirty="0">
                <a:solidFill>
                  <a:srgbClr val="595959"/>
                </a:solidFill>
                <a:latin typeface="Adobe Garamond Pro Bold" panose="02020702060506020403" pitchFamily="18" charset="0"/>
              </a:rPr>
              <a:t>,</a:t>
            </a:r>
          </a:p>
          <a:p>
            <a:pPr algn="ctr"/>
            <a:r>
              <a:rPr lang="en-US" sz="3100" dirty="0">
                <a:solidFill>
                  <a:srgbClr val="595959"/>
                </a:solidFill>
                <a:latin typeface="Adobe Garamond Pro Bold" panose="02020702060506020403" pitchFamily="18" charset="0"/>
              </a:rPr>
              <a:t>weekly sprints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C46C3CC-7F07-45D4-800A-5B0A6E2A96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49519" y="2923423"/>
            <a:ext cx="1305654" cy="130565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0AC4DADB-8DE4-4B18-902B-A16516891D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29704" y="2576087"/>
            <a:ext cx="1072004" cy="1074102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C98FAB48-6A94-4C2F-AC05-24FFE359508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45698" y="2308776"/>
            <a:ext cx="2132592" cy="2132590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1CD555F8-104F-4983-BB30-D809DBAF2CA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677901" y="2438702"/>
            <a:ext cx="1216677" cy="1216677"/>
          </a:xfrm>
          <a:prstGeom prst="rect">
            <a:avLst/>
          </a:prstGeom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690EEB18-1EAB-445C-80E4-0DF04989330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767537" y="3097927"/>
            <a:ext cx="1216677" cy="1191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3578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feld 23">
            <a:extLst>
              <a:ext uri="{FF2B5EF4-FFF2-40B4-BE49-F238E27FC236}">
                <a16:creationId xmlns:a16="http://schemas.microsoft.com/office/drawing/2014/main" id="{3000465D-59DD-48DA-A678-0B43161C7579}"/>
              </a:ext>
            </a:extLst>
          </p:cNvPr>
          <p:cNvSpPr txBox="1"/>
          <p:nvPr/>
        </p:nvSpPr>
        <p:spPr>
          <a:xfrm>
            <a:off x="698339" y="5018648"/>
            <a:ext cx="31023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595959"/>
                </a:solidFill>
                <a:latin typeface="Adobe Garamond Pro Bold" panose="02020702060506020403" pitchFamily="18" charset="0"/>
              </a:rPr>
              <a:t>First-person shooter</a:t>
            </a:r>
          </a:p>
        </p:txBody>
      </p:sp>
      <p:sp>
        <p:nvSpPr>
          <p:cNvPr id="2" name="Achteck 1">
            <a:extLst>
              <a:ext uri="{FF2B5EF4-FFF2-40B4-BE49-F238E27FC236}">
                <a16:creationId xmlns:a16="http://schemas.microsoft.com/office/drawing/2014/main" id="{9165A4C0-99CC-45A6-B695-20505B279BFA}"/>
              </a:ext>
            </a:extLst>
          </p:cNvPr>
          <p:cNvSpPr/>
          <p:nvPr/>
        </p:nvSpPr>
        <p:spPr>
          <a:xfrm>
            <a:off x="698339" y="1722303"/>
            <a:ext cx="3102384" cy="3102384"/>
          </a:xfrm>
          <a:prstGeom prst="octagon">
            <a:avLst/>
          </a:prstGeom>
          <a:solidFill>
            <a:srgbClr val="C9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9A8042D9-4301-4503-B5BF-DEF95C6E37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43619" y="2418596"/>
            <a:ext cx="1811824" cy="1811824"/>
          </a:xfrm>
          <a:prstGeom prst="rect">
            <a:avLst/>
          </a:prstGeom>
        </p:spPr>
      </p:pic>
      <p:sp>
        <p:nvSpPr>
          <p:cNvPr id="25" name="Textfeld 24">
            <a:extLst>
              <a:ext uri="{FF2B5EF4-FFF2-40B4-BE49-F238E27FC236}">
                <a16:creationId xmlns:a16="http://schemas.microsoft.com/office/drawing/2014/main" id="{11B5787D-1D49-4A67-A9AB-C6C4C97AD707}"/>
              </a:ext>
            </a:extLst>
          </p:cNvPr>
          <p:cNvSpPr txBox="1"/>
          <p:nvPr/>
        </p:nvSpPr>
        <p:spPr>
          <a:xfrm>
            <a:off x="219893" y="81674"/>
            <a:ext cx="39354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latin typeface="Adobe Garamond Pro Bold" panose="02020702060506020403" pitchFamily="18" charset="0"/>
              </a:rPr>
              <a:t>The </a:t>
            </a:r>
            <a:r>
              <a:rPr lang="en-US" sz="5400" b="1" dirty="0">
                <a:solidFill>
                  <a:srgbClr val="14B8A8"/>
                </a:solidFill>
                <a:latin typeface="Adobe Garamond Pro Bold" panose="02020702060506020403" pitchFamily="18" charset="0"/>
              </a:rPr>
              <a:t>Concept</a:t>
            </a:r>
            <a:endParaRPr lang="en-US" sz="6000" b="1" dirty="0">
              <a:solidFill>
                <a:srgbClr val="14B8A8"/>
              </a:solidFill>
              <a:latin typeface="Adobe Garamond Pro Bold" panose="02020702060506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328767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feld 4">
            <a:extLst>
              <a:ext uri="{FF2B5EF4-FFF2-40B4-BE49-F238E27FC236}">
                <a16:creationId xmlns:a16="http://schemas.microsoft.com/office/drawing/2014/main" id="{20E0BBCF-95D5-4765-ACE9-BE7324C232D7}"/>
              </a:ext>
            </a:extLst>
          </p:cNvPr>
          <p:cNvSpPr txBox="1"/>
          <p:nvPr/>
        </p:nvSpPr>
        <p:spPr>
          <a:xfrm>
            <a:off x="219892" y="81674"/>
            <a:ext cx="68209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14B8A8"/>
                </a:solidFill>
                <a:latin typeface="Adobe Garamond Pro Bold" panose="02020702060506020403" pitchFamily="18" charset="0"/>
              </a:rPr>
              <a:t>Schedule</a:t>
            </a:r>
            <a:endParaRPr lang="en-US" sz="6000" b="1" dirty="0">
              <a:solidFill>
                <a:srgbClr val="14B8A8"/>
              </a:solidFill>
              <a:latin typeface="Adobe Garamond Pro Bold" panose="02020702060506020403" pitchFamily="18" charset="0"/>
            </a:endParaRPr>
          </a:p>
        </p:txBody>
      </p: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045A3378-73E2-4447-AC05-98D556F29096}"/>
              </a:ext>
            </a:extLst>
          </p:cNvPr>
          <p:cNvGrpSpPr/>
          <p:nvPr/>
        </p:nvGrpSpPr>
        <p:grpSpPr>
          <a:xfrm>
            <a:off x="627688" y="1229314"/>
            <a:ext cx="10575931" cy="4205401"/>
            <a:chOff x="629777" y="1414800"/>
            <a:chExt cx="10575931" cy="4205401"/>
          </a:xfrm>
        </p:grpSpPr>
        <p:graphicFrame>
          <p:nvGraphicFramePr>
            <p:cNvPr id="19" name="Content Placeholder 5">
              <a:extLst>
                <a:ext uri="{FF2B5EF4-FFF2-40B4-BE49-F238E27FC236}">
                  <a16:creationId xmlns:a16="http://schemas.microsoft.com/office/drawing/2014/main" id="{F8BEF26D-6E74-4C8D-B86A-855213367AD1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4257639141"/>
                </p:ext>
              </p:extLst>
            </p:nvPr>
          </p:nvGraphicFramePr>
          <p:xfrm>
            <a:off x="630315" y="1414800"/>
            <a:ext cx="10573304" cy="4200400"/>
          </p:xfrm>
          <a:graphic>
            <a:graphicData uri="http://schemas.openxmlformats.org/drawingml/2006/table">
              <a:tbl>
                <a:tblPr firstRow="1" bandRow="1">
                  <a:tableStyleId>{5940675A-B579-460E-94D1-54222C63F5DA}</a:tableStyleId>
                </a:tblPr>
                <a:tblGrid>
                  <a:gridCol w="1510472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1510472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1510472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  <a:gridCol w="1510472">
                    <a:extLst>
                      <a:ext uri="{9D8B030D-6E8A-4147-A177-3AD203B41FA5}">
                        <a16:colId xmlns:a16="http://schemas.microsoft.com/office/drawing/2014/main" val="20003"/>
                      </a:ext>
                    </a:extLst>
                  </a:gridCol>
                  <a:gridCol w="1510472">
                    <a:extLst>
                      <a:ext uri="{9D8B030D-6E8A-4147-A177-3AD203B41FA5}">
                        <a16:colId xmlns:a16="http://schemas.microsoft.com/office/drawing/2014/main" val="20004"/>
                      </a:ext>
                    </a:extLst>
                  </a:gridCol>
                  <a:gridCol w="1510472">
                    <a:extLst>
                      <a:ext uri="{9D8B030D-6E8A-4147-A177-3AD203B41FA5}">
                        <a16:colId xmlns:a16="http://schemas.microsoft.com/office/drawing/2014/main" val="20005"/>
                      </a:ext>
                    </a:extLst>
                  </a:gridCol>
                  <a:gridCol w="1510472">
                    <a:extLst>
                      <a:ext uri="{9D8B030D-6E8A-4147-A177-3AD203B41FA5}">
                        <a16:colId xmlns:a16="http://schemas.microsoft.com/office/drawing/2014/main" val="20006"/>
                      </a:ext>
                    </a:extLst>
                  </a:gridCol>
                </a:tblGrid>
                <a:tr h="348620">
                  <a:tc>
                    <a:txBody>
                      <a:bodyPr/>
                      <a:lstStyle/>
                      <a:p>
                        <a:pPr algn="ctr"/>
                        <a:r>
                          <a:rPr lang="de-DE" sz="1000" dirty="0"/>
                          <a:t>MONDAY</a:t>
                        </a:r>
                        <a:endParaRPr lang="de-DE" sz="1000" b="1" dirty="0"/>
                      </a:p>
                    </a:txBody>
                    <a:tcPr marL="91441" marR="91441" anchor="ctr">
                      <a:lnL w="12700" cmpd="sng">
                        <a:noFill/>
                      </a:lnL>
                      <a:lnR w="12700" cmpd="sng">
                        <a:noFill/>
                      </a:lnR>
                      <a:lnT w="12700" cmpd="sng">
                        <a:noFill/>
                      </a:lnT>
                      <a:lnB w="6350" cap="flat" cmpd="sng" algn="ctr">
                        <a:solidFill>
                          <a:schemeClr val="accent3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de-DE" sz="1000" dirty="0"/>
                          <a:t>TUESDAY</a:t>
                        </a:r>
                        <a:endParaRPr lang="de-DE" sz="1000" b="1" dirty="0"/>
                      </a:p>
                    </a:txBody>
                    <a:tcPr marL="91441" marR="91441" anchor="ctr">
                      <a:lnL w="12700" cmpd="sng">
                        <a:noFill/>
                      </a:lnL>
                      <a:lnR w="12700" cmpd="sng">
                        <a:noFill/>
                      </a:lnR>
                      <a:lnT w="12700" cmpd="sng">
                        <a:noFill/>
                      </a:lnT>
                      <a:lnB w="6350" cap="flat" cmpd="sng" algn="ctr">
                        <a:solidFill>
                          <a:schemeClr val="accent3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de-DE" sz="1000" dirty="0"/>
                          <a:t>WEDNESDAY</a:t>
                        </a:r>
                        <a:endParaRPr lang="de-DE" sz="1000" b="1" dirty="0"/>
                      </a:p>
                    </a:txBody>
                    <a:tcPr marL="91441" marR="91441" anchor="ctr">
                      <a:lnL w="12700" cmpd="sng">
                        <a:noFill/>
                      </a:lnL>
                      <a:lnR w="12700" cmpd="sng">
                        <a:noFill/>
                      </a:lnR>
                      <a:lnT w="12700" cmpd="sng">
                        <a:noFill/>
                      </a:lnT>
                      <a:lnB w="6350" cap="flat" cmpd="sng" algn="ctr">
                        <a:solidFill>
                          <a:schemeClr val="accent3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de-DE" sz="1000" dirty="0"/>
                          <a:t>THURSDAY</a:t>
                        </a:r>
                        <a:endParaRPr lang="de-DE" sz="1000" b="1" dirty="0"/>
                      </a:p>
                    </a:txBody>
                    <a:tcPr marL="91441" marR="91441" anchor="ctr">
                      <a:lnL w="12700" cmpd="sng">
                        <a:noFill/>
                      </a:lnL>
                      <a:lnR w="12700" cmpd="sng">
                        <a:noFill/>
                      </a:lnR>
                      <a:lnT w="12700" cmpd="sng">
                        <a:noFill/>
                      </a:lnT>
                      <a:lnB w="6350" cap="flat" cmpd="sng" algn="ctr">
                        <a:solidFill>
                          <a:schemeClr val="accent3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de-DE" sz="1000" dirty="0"/>
                          <a:t>FRIDAY</a:t>
                        </a:r>
                        <a:endParaRPr lang="de-DE" sz="1000" b="1" dirty="0"/>
                      </a:p>
                    </a:txBody>
                    <a:tcPr marL="91441" marR="91441" anchor="ctr">
                      <a:lnL w="12700" cmpd="sng">
                        <a:noFill/>
                      </a:lnL>
                      <a:lnR w="12700" cmpd="sng">
                        <a:noFill/>
                      </a:lnR>
                      <a:lnT w="12700" cmpd="sng">
                        <a:noFill/>
                      </a:lnT>
                      <a:lnB w="6350" cap="flat" cmpd="sng" algn="ctr">
                        <a:solidFill>
                          <a:schemeClr val="accent3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de-DE" sz="1000" dirty="0"/>
                          <a:t>SATURDAY</a:t>
                        </a:r>
                        <a:endParaRPr lang="de-DE" sz="1000" b="1" dirty="0"/>
                      </a:p>
                    </a:txBody>
                    <a:tcPr marL="91441" marR="91441" anchor="ctr">
                      <a:lnL w="12700" cmpd="sng">
                        <a:noFill/>
                      </a:lnL>
                      <a:lnR w="12700" cmpd="sng">
                        <a:noFill/>
                      </a:lnR>
                      <a:lnT w="12700" cmpd="sng">
                        <a:noFill/>
                      </a:lnT>
                      <a:lnB w="6350" cap="flat" cmpd="sng" algn="ctr">
                        <a:solidFill>
                          <a:schemeClr val="accent3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de-DE" sz="1000" dirty="0"/>
                          <a:t>SUNDAY</a:t>
                        </a:r>
                        <a:endParaRPr lang="de-DE" sz="1000" b="1" dirty="0"/>
                      </a:p>
                    </a:txBody>
                    <a:tcPr marL="91441" marR="91441" anchor="ctr">
                      <a:lnL w="12700" cmpd="sng">
                        <a:noFill/>
                      </a:lnL>
                      <a:lnR w="12700" cmpd="sng">
                        <a:noFill/>
                      </a:lnR>
                      <a:lnT w="12700" cmpd="sng">
                        <a:noFill/>
                      </a:lnT>
                      <a:lnB w="6350" cap="flat" cmpd="sng" algn="ctr">
                        <a:solidFill>
                          <a:schemeClr val="accent3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770356">
                  <a:tc>
                    <a:txBody>
                      <a:bodyPr/>
                      <a:lstStyle/>
                      <a:p>
                        <a:pPr marL="45720" algn="l" rtl="0">
                          <a:lnSpc>
                            <a:spcPct val="130000"/>
                          </a:lnSpc>
                        </a:pPr>
                        <a:endParaRPr lang="de-DE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91441" marR="91441">
                      <a:lnL w="6350" cap="flat" cmpd="sng" algn="ctr">
                        <a:solidFill>
                          <a:schemeClr val="accent3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6350" cap="flat" cmpd="sng" algn="ctr">
                        <a:solidFill>
                          <a:schemeClr val="accent3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6350" cap="flat" cmpd="sng" algn="ctr">
                        <a:solidFill>
                          <a:schemeClr val="accent3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6350" cap="flat" cmpd="sng" algn="ctr">
                        <a:solidFill>
                          <a:schemeClr val="accent3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45720" algn="l" rtl="0">
                          <a:lnSpc>
                            <a:spcPct val="130000"/>
                          </a:lnSpc>
                        </a:pPr>
                        <a:endParaRPr lang="de-DE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91441" marR="91441">
                      <a:lnL w="6350" cap="flat" cmpd="sng" algn="ctr">
                        <a:solidFill>
                          <a:schemeClr val="accent3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6350" cap="flat" cmpd="sng" algn="ctr">
                        <a:solidFill>
                          <a:schemeClr val="accent3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6350" cap="flat" cmpd="sng" algn="ctr">
                        <a:solidFill>
                          <a:schemeClr val="accent3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6350" cap="flat" cmpd="sng" algn="ctr">
                        <a:solidFill>
                          <a:schemeClr val="accent3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45720" algn="l" rtl="0">
                          <a:lnSpc>
                            <a:spcPct val="130000"/>
                          </a:lnSpc>
                        </a:pPr>
                        <a:r>
                          <a:rPr lang="de-DE" sz="12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rPr>
                          <a:t>1</a:t>
                        </a:r>
                      </a:p>
                    </a:txBody>
                    <a:tcPr marL="91441" marR="91441">
                      <a:lnL w="6350" cap="flat" cmpd="sng" algn="ctr">
                        <a:solidFill>
                          <a:schemeClr val="accent3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6350" cap="flat" cmpd="sng" algn="ctr">
                        <a:solidFill>
                          <a:schemeClr val="accent3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6350" cap="flat" cmpd="sng" algn="ctr">
                        <a:solidFill>
                          <a:schemeClr val="accent3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6350" cap="flat" cmpd="sng" algn="ctr">
                        <a:solidFill>
                          <a:schemeClr val="accent3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45720" algn="l" rtl="0">
                          <a:lnSpc>
                            <a:spcPct val="130000"/>
                          </a:lnSpc>
                        </a:pPr>
                        <a:r>
                          <a:rPr lang="de-DE" sz="1200" kern="1200" dirty="0"/>
                          <a:t>2</a:t>
                        </a:r>
                        <a:endParaRPr lang="de-DE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91441" marR="91441">
                      <a:lnL w="6350" cap="flat" cmpd="sng" algn="ctr">
                        <a:solidFill>
                          <a:schemeClr val="accent3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6350" cap="flat" cmpd="sng" algn="ctr">
                        <a:solidFill>
                          <a:schemeClr val="accent3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6350" cap="flat" cmpd="sng" algn="ctr">
                        <a:solidFill>
                          <a:schemeClr val="accent3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6350" cap="flat" cmpd="sng" algn="ctr">
                        <a:solidFill>
                          <a:schemeClr val="accent3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45720" algn="l" rtl="0">
                          <a:lnSpc>
                            <a:spcPct val="130000"/>
                          </a:lnSpc>
                        </a:pPr>
                        <a:r>
                          <a:rPr lang="de-DE" sz="1200" kern="1200" dirty="0"/>
                          <a:t>3</a:t>
                        </a:r>
                        <a:endParaRPr lang="de-DE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91441" marR="91441">
                      <a:lnL w="6350" cap="flat" cmpd="sng" algn="ctr">
                        <a:solidFill>
                          <a:schemeClr val="accent3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6350" cap="flat" cmpd="sng" algn="ctr">
                        <a:solidFill>
                          <a:schemeClr val="accent3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6350" cap="flat" cmpd="sng" algn="ctr">
                        <a:solidFill>
                          <a:schemeClr val="accent3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6350" cap="flat" cmpd="sng" algn="ctr">
                        <a:solidFill>
                          <a:schemeClr val="accent3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45720" algn="l" rtl="0">
                          <a:lnSpc>
                            <a:spcPct val="130000"/>
                          </a:lnSpc>
                        </a:pPr>
                        <a:r>
                          <a:rPr lang="de-DE" sz="1200" kern="1200" dirty="0"/>
                          <a:t>4</a:t>
                        </a:r>
                        <a:endParaRPr lang="de-DE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91441" marR="91441">
                      <a:lnL w="6350" cap="flat" cmpd="sng" algn="ctr">
                        <a:solidFill>
                          <a:schemeClr val="accent3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6350" cap="flat" cmpd="sng" algn="ctr">
                        <a:solidFill>
                          <a:schemeClr val="accent3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6350" cap="flat" cmpd="sng" algn="ctr">
                        <a:solidFill>
                          <a:schemeClr val="accent3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6350" cap="flat" cmpd="sng" algn="ctr">
                        <a:solidFill>
                          <a:schemeClr val="accent3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45720" algn="l" rtl="0">
                          <a:lnSpc>
                            <a:spcPct val="130000"/>
                          </a:lnSpc>
                        </a:pPr>
                        <a:r>
                          <a:rPr lang="de-DE" sz="1200" kern="1200" dirty="0"/>
                          <a:t>5</a:t>
                        </a:r>
                        <a:endParaRPr lang="de-DE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91441" marR="91441">
                      <a:lnL w="6350" cap="flat" cmpd="sng" algn="ctr">
                        <a:solidFill>
                          <a:schemeClr val="accent3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6350" cap="flat" cmpd="sng" algn="ctr">
                        <a:solidFill>
                          <a:schemeClr val="accent3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6350" cap="flat" cmpd="sng" algn="ctr">
                        <a:solidFill>
                          <a:schemeClr val="accent3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6350" cap="flat" cmpd="sng" algn="ctr">
                        <a:solidFill>
                          <a:schemeClr val="accent3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770356">
                  <a:tc>
                    <a:txBody>
                      <a:bodyPr/>
                      <a:lstStyle/>
                      <a:p>
                        <a:pPr marL="45720" algn="l" rtl="0">
                          <a:lnSpc>
                            <a:spcPct val="130000"/>
                          </a:lnSpc>
                        </a:pPr>
                        <a:r>
                          <a:rPr lang="de-DE" sz="1200" kern="1200" dirty="0"/>
                          <a:t>6</a:t>
                        </a:r>
                        <a:endParaRPr lang="de-DE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91441" marR="91441">
                      <a:lnL w="6350" cap="flat" cmpd="sng" algn="ctr">
                        <a:solidFill>
                          <a:schemeClr val="accent3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6350" cap="flat" cmpd="sng" algn="ctr">
                        <a:solidFill>
                          <a:schemeClr val="accent3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6350" cap="flat" cmpd="sng" algn="ctr">
                        <a:solidFill>
                          <a:schemeClr val="accent3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6350" cap="flat" cmpd="sng" algn="ctr">
                        <a:solidFill>
                          <a:schemeClr val="accent3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45720" algn="l" rtl="0">
                          <a:lnSpc>
                            <a:spcPct val="130000"/>
                          </a:lnSpc>
                        </a:pPr>
                        <a:r>
                          <a:rPr lang="de-DE" sz="1200" kern="1200" dirty="0"/>
                          <a:t>7</a:t>
                        </a:r>
                        <a:endParaRPr lang="de-DE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91441" marR="91441">
                      <a:lnL w="6350" cap="flat" cmpd="sng" algn="ctr">
                        <a:solidFill>
                          <a:schemeClr val="accent3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6350" cap="flat" cmpd="sng" algn="ctr">
                        <a:solidFill>
                          <a:schemeClr val="accent3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6350" cap="flat" cmpd="sng" algn="ctr">
                        <a:solidFill>
                          <a:schemeClr val="accent3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6350" cap="flat" cmpd="sng" algn="ctr">
                        <a:solidFill>
                          <a:schemeClr val="accent3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45720" algn="l" rtl="0">
                          <a:lnSpc>
                            <a:spcPct val="130000"/>
                          </a:lnSpc>
                        </a:pPr>
                        <a:r>
                          <a:rPr lang="de-DE" sz="1200" kern="1200" dirty="0"/>
                          <a:t>8</a:t>
                        </a:r>
                        <a:endParaRPr lang="de-DE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91441" marR="91441">
                      <a:lnL w="6350" cap="flat" cmpd="sng" algn="ctr">
                        <a:solidFill>
                          <a:schemeClr val="accent3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6350" cap="flat" cmpd="sng" algn="ctr">
                        <a:solidFill>
                          <a:schemeClr val="accent3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6350" cap="flat" cmpd="sng" algn="ctr">
                        <a:solidFill>
                          <a:schemeClr val="accent3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6350" cap="flat" cmpd="sng" algn="ctr">
                        <a:solidFill>
                          <a:schemeClr val="accent3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45720" algn="l" rtl="0">
                          <a:lnSpc>
                            <a:spcPct val="130000"/>
                          </a:lnSpc>
                        </a:pPr>
                        <a:r>
                          <a:rPr lang="de-DE" sz="1200" kern="1200" dirty="0"/>
                          <a:t>9</a:t>
                        </a:r>
                        <a:endParaRPr lang="de-DE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91441" marR="91441">
                      <a:lnL w="6350" cap="flat" cmpd="sng" algn="ctr">
                        <a:solidFill>
                          <a:schemeClr val="accent3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6350" cap="flat" cmpd="sng" algn="ctr">
                        <a:solidFill>
                          <a:schemeClr val="accent3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6350" cap="flat" cmpd="sng" algn="ctr">
                        <a:solidFill>
                          <a:schemeClr val="accent3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6350" cap="flat" cmpd="sng" algn="ctr">
                        <a:solidFill>
                          <a:schemeClr val="accent3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45720" algn="l" rtl="0">
                          <a:lnSpc>
                            <a:spcPct val="130000"/>
                          </a:lnSpc>
                        </a:pPr>
                        <a:r>
                          <a:rPr lang="de-DE" sz="1200" kern="1200" dirty="0"/>
                          <a:t>10</a:t>
                        </a:r>
                        <a:endParaRPr lang="de-DE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91441" marR="91441">
                      <a:lnL w="6350" cap="flat" cmpd="sng" algn="ctr">
                        <a:solidFill>
                          <a:schemeClr val="accent3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6350" cap="flat" cmpd="sng" algn="ctr">
                        <a:solidFill>
                          <a:schemeClr val="accent3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6350" cap="flat" cmpd="sng" algn="ctr">
                        <a:solidFill>
                          <a:schemeClr val="accent3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6350" cap="flat" cmpd="sng" algn="ctr">
                        <a:solidFill>
                          <a:schemeClr val="accent3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45720" algn="l" rtl="0">
                          <a:lnSpc>
                            <a:spcPct val="130000"/>
                          </a:lnSpc>
                        </a:pPr>
                        <a:r>
                          <a:rPr lang="de-DE" sz="1200" kern="1200" dirty="0"/>
                          <a:t>11</a:t>
                        </a:r>
                        <a:endParaRPr lang="de-DE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91441" marR="91441">
                      <a:lnL w="6350" cap="flat" cmpd="sng" algn="ctr">
                        <a:solidFill>
                          <a:schemeClr val="accent3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6350" cap="flat" cmpd="sng" algn="ctr">
                        <a:solidFill>
                          <a:schemeClr val="accent3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6350" cap="flat" cmpd="sng" algn="ctr">
                        <a:solidFill>
                          <a:schemeClr val="accent3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6350" cap="flat" cmpd="sng" algn="ctr">
                        <a:solidFill>
                          <a:schemeClr val="accent3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45720" algn="l" rtl="0">
                          <a:lnSpc>
                            <a:spcPct val="130000"/>
                          </a:lnSpc>
                        </a:pPr>
                        <a:r>
                          <a:rPr lang="de-DE" sz="1200" kern="1200" dirty="0"/>
                          <a:t>12</a:t>
                        </a:r>
                        <a:endParaRPr lang="de-DE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91441" marR="91441">
                      <a:lnL w="6350" cap="flat" cmpd="sng" algn="ctr">
                        <a:solidFill>
                          <a:schemeClr val="accent3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6350" cap="flat" cmpd="sng" algn="ctr">
                        <a:solidFill>
                          <a:schemeClr val="accent3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6350" cap="flat" cmpd="sng" algn="ctr">
                        <a:solidFill>
                          <a:schemeClr val="accent3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6350" cap="flat" cmpd="sng" algn="ctr">
                        <a:solidFill>
                          <a:schemeClr val="accent3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770356">
                  <a:tc>
                    <a:txBody>
                      <a:bodyPr/>
                      <a:lstStyle/>
                      <a:p>
                        <a:pPr marL="45720" algn="l" rtl="0">
                          <a:lnSpc>
                            <a:spcPct val="130000"/>
                          </a:lnSpc>
                        </a:pPr>
                        <a:r>
                          <a:rPr lang="de-DE" sz="1200" kern="1200" dirty="0"/>
                          <a:t>13</a:t>
                        </a:r>
                        <a:endParaRPr lang="de-DE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91441" marR="91441">
                      <a:lnL w="6350" cap="flat" cmpd="sng" algn="ctr">
                        <a:solidFill>
                          <a:schemeClr val="accent3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6350" cap="flat" cmpd="sng" algn="ctr">
                        <a:solidFill>
                          <a:schemeClr val="accent3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6350" cap="flat" cmpd="sng" algn="ctr">
                        <a:solidFill>
                          <a:schemeClr val="accent3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6350" cap="flat" cmpd="sng" algn="ctr">
                        <a:solidFill>
                          <a:schemeClr val="accent3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45720" algn="l" rtl="0">
                          <a:lnSpc>
                            <a:spcPct val="130000"/>
                          </a:lnSpc>
                        </a:pPr>
                        <a:r>
                          <a:rPr lang="de-DE" sz="1200" kern="1200" dirty="0"/>
                          <a:t>14</a:t>
                        </a:r>
                        <a:endParaRPr lang="de-DE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91441" marR="91441">
                      <a:lnL w="6350" cap="flat" cmpd="sng" algn="ctr">
                        <a:solidFill>
                          <a:schemeClr val="accent3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6350" cap="flat" cmpd="sng" algn="ctr">
                        <a:solidFill>
                          <a:schemeClr val="accent3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6350" cap="flat" cmpd="sng" algn="ctr">
                        <a:solidFill>
                          <a:schemeClr val="accent3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6350" cap="flat" cmpd="sng" algn="ctr">
                        <a:solidFill>
                          <a:schemeClr val="accent3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45720" algn="l" rtl="0">
                          <a:lnSpc>
                            <a:spcPct val="130000"/>
                          </a:lnSpc>
                        </a:pPr>
                        <a:r>
                          <a:rPr lang="de-DE" sz="1200" kern="1200" dirty="0"/>
                          <a:t>15</a:t>
                        </a:r>
                        <a:endParaRPr lang="de-DE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91441" marR="91441">
                      <a:lnL w="6350" cap="flat" cmpd="sng" algn="ctr">
                        <a:solidFill>
                          <a:schemeClr val="accent3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6350" cap="flat" cmpd="sng" algn="ctr">
                        <a:solidFill>
                          <a:schemeClr val="accent3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6350" cap="flat" cmpd="sng" algn="ctr">
                        <a:solidFill>
                          <a:schemeClr val="accent3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6350" cap="flat" cmpd="sng" algn="ctr">
                        <a:solidFill>
                          <a:schemeClr val="accent3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45720" algn="l" rtl="0">
                          <a:lnSpc>
                            <a:spcPct val="130000"/>
                          </a:lnSpc>
                        </a:pPr>
                        <a:r>
                          <a:rPr lang="de-DE" sz="1200" kern="1200" dirty="0"/>
                          <a:t>16</a:t>
                        </a:r>
                        <a:endParaRPr lang="de-DE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91441" marR="91441">
                      <a:lnL w="6350" cap="flat" cmpd="sng" algn="ctr">
                        <a:solidFill>
                          <a:schemeClr val="accent3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6350" cap="flat" cmpd="sng" algn="ctr">
                        <a:solidFill>
                          <a:schemeClr val="accent3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6350" cap="flat" cmpd="sng" algn="ctr">
                        <a:solidFill>
                          <a:schemeClr val="accent3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6350" cap="flat" cmpd="sng" algn="ctr">
                        <a:solidFill>
                          <a:schemeClr val="accent3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45720" algn="l" rtl="0">
                          <a:lnSpc>
                            <a:spcPct val="130000"/>
                          </a:lnSpc>
                        </a:pPr>
                        <a:r>
                          <a:rPr lang="de-DE" sz="1200" kern="1200" dirty="0"/>
                          <a:t>17</a:t>
                        </a:r>
                        <a:endParaRPr lang="de-DE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91441" marR="91441">
                      <a:lnL w="6350" cap="flat" cmpd="sng" algn="ctr">
                        <a:solidFill>
                          <a:schemeClr val="accent3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6350" cap="flat" cmpd="sng" algn="ctr">
                        <a:solidFill>
                          <a:schemeClr val="accent3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6350" cap="flat" cmpd="sng" algn="ctr">
                        <a:solidFill>
                          <a:schemeClr val="accent3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6350" cap="flat" cmpd="sng" algn="ctr">
                        <a:solidFill>
                          <a:schemeClr val="accent3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45720" algn="l" rtl="0">
                          <a:lnSpc>
                            <a:spcPct val="130000"/>
                          </a:lnSpc>
                        </a:pPr>
                        <a:r>
                          <a:rPr lang="de-DE" sz="1200" kern="1200" dirty="0"/>
                          <a:t>18</a:t>
                        </a:r>
                        <a:endParaRPr lang="de-DE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91441" marR="91441">
                      <a:lnL w="6350" cap="flat" cmpd="sng" algn="ctr">
                        <a:solidFill>
                          <a:schemeClr val="accent3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6350" cap="flat" cmpd="sng" algn="ctr">
                        <a:solidFill>
                          <a:schemeClr val="accent3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6350" cap="flat" cmpd="sng" algn="ctr">
                        <a:solidFill>
                          <a:schemeClr val="accent3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6350" cap="flat" cmpd="sng" algn="ctr">
                        <a:solidFill>
                          <a:schemeClr val="accent3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45720" algn="l" rtl="0">
                          <a:lnSpc>
                            <a:spcPct val="130000"/>
                          </a:lnSpc>
                        </a:pPr>
                        <a:r>
                          <a:rPr lang="de-DE" sz="1200" kern="1200" dirty="0"/>
                          <a:t>19</a:t>
                        </a:r>
                        <a:endParaRPr lang="de-DE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91441" marR="91441">
                      <a:lnL w="6350" cap="flat" cmpd="sng" algn="ctr">
                        <a:solidFill>
                          <a:schemeClr val="accent3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6350" cap="flat" cmpd="sng" algn="ctr">
                        <a:solidFill>
                          <a:schemeClr val="accent3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6350" cap="flat" cmpd="sng" algn="ctr">
                        <a:solidFill>
                          <a:schemeClr val="accent3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6350" cap="flat" cmpd="sng" algn="ctr">
                        <a:solidFill>
                          <a:schemeClr val="accent3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770356">
                  <a:tc>
                    <a:txBody>
                      <a:bodyPr/>
                      <a:lstStyle/>
                      <a:p>
                        <a:pPr marL="45720" algn="l" rtl="0">
                          <a:lnSpc>
                            <a:spcPct val="130000"/>
                          </a:lnSpc>
                        </a:pPr>
                        <a:r>
                          <a:rPr lang="de-DE" sz="1200" kern="1200" dirty="0"/>
                          <a:t>20</a:t>
                        </a:r>
                        <a:endParaRPr lang="de-DE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91441" marR="91441">
                      <a:lnL w="6350" cap="flat" cmpd="sng" algn="ctr">
                        <a:solidFill>
                          <a:schemeClr val="accent3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6350" cap="flat" cmpd="sng" algn="ctr">
                        <a:solidFill>
                          <a:schemeClr val="accent3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6350" cap="flat" cmpd="sng" algn="ctr">
                        <a:solidFill>
                          <a:schemeClr val="accent3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6350" cap="flat" cmpd="sng" algn="ctr">
                        <a:solidFill>
                          <a:schemeClr val="accent3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45720" algn="l" rtl="0">
                          <a:lnSpc>
                            <a:spcPct val="130000"/>
                          </a:lnSpc>
                        </a:pPr>
                        <a:r>
                          <a:rPr lang="de-DE" sz="1200" kern="1200" dirty="0"/>
                          <a:t>21</a:t>
                        </a:r>
                        <a:endParaRPr lang="de-DE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91441" marR="91441">
                      <a:lnL w="6350" cap="flat" cmpd="sng" algn="ctr">
                        <a:solidFill>
                          <a:schemeClr val="accent3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6350" cap="flat" cmpd="sng" algn="ctr">
                        <a:solidFill>
                          <a:schemeClr val="accent3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6350" cap="flat" cmpd="sng" algn="ctr">
                        <a:solidFill>
                          <a:schemeClr val="accent3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6350" cap="flat" cmpd="sng" algn="ctr">
                        <a:solidFill>
                          <a:schemeClr val="accent3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45720" algn="l" rtl="0">
                          <a:lnSpc>
                            <a:spcPct val="130000"/>
                          </a:lnSpc>
                        </a:pPr>
                        <a:r>
                          <a:rPr lang="de-DE" sz="1200" kern="1200" dirty="0"/>
                          <a:t>22</a:t>
                        </a:r>
                        <a:endParaRPr lang="de-DE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91441" marR="91441">
                      <a:lnL w="6350" cap="flat" cmpd="sng" algn="ctr">
                        <a:solidFill>
                          <a:schemeClr val="accent3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6350" cap="flat" cmpd="sng" algn="ctr">
                        <a:solidFill>
                          <a:schemeClr val="accent3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6350" cap="flat" cmpd="sng" algn="ctr">
                        <a:solidFill>
                          <a:schemeClr val="accent3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6350" cap="flat" cmpd="sng" algn="ctr">
                        <a:solidFill>
                          <a:schemeClr val="accent3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45720" algn="l" rtl="0">
                          <a:lnSpc>
                            <a:spcPct val="130000"/>
                          </a:lnSpc>
                        </a:pPr>
                        <a:r>
                          <a:rPr lang="de-DE" sz="1200" kern="1200" dirty="0"/>
                          <a:t>23</a:t>
                        </a:r>
                        <a:endParaRPr lang="de-DE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91441" marR="91441">
                      <a:lnL w="6350" cap="flat" cmpd="sng" algn="ctr">
                        <a:solidFill>
                          <a:schemeClr val="accent3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6350" cap="flat" cmpd="sng" algn="ctr">
                        <a:solidFill>
                          <a:schemeClr val="accent3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6350" cap="flat" cmpd="sng" algn="ctr">
                        <a:solidFill>
                          <a:schemeClr val="accent3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6350" cap="flat" cmpd="sng" algn="ctr">
                        <a:solidFill>
                          <a:schemeClr val="accent3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45720" algn="l" rtl="0">
                          <a:lnSpc>
                            <a:spcPct val="130000"/>
                          </a:lnSpc>
                        </a:pPr>
                        <a:r>
                          <a:rPr lang="de-DE" sz="1200" kern="1200" dirty="0"/>
                          <a:t>24</a:t>
                        </a:r>
                        <a:endParaRPr lang="de-DE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91441" marR="91441">
                      <a:lnL w="6350" cap="flat" cmpd="sng" algn="ctr">
                        <a:solidFill>
                          <a:schemeClr val="accent3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6350" cap="flat" cmpd="sng" algn="ctr">
                        <a:solidFill>
                          <a:schemeClr val="accent3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6350" cap="flat" cmpd="sng" algn="ctr">
                        <a:solidFill>
                          <a:schemeClr val="accent3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6350" cap="flat" cmpd="sng" algn="ctr">
                        <a:solidFill>
                          <a:schemeClr val="accent3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45720" algn="l" rtl="0">
                          <a:lnSpc>
                            <a:spcPct val="130000"/>
                          </a:lnSpc>
                        </a:pPr>
                        <a:r>
                          <a:rPr lang="de-DE" sz="12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rPr>
                          <a:t>25</a:t>
                        </a:r>
                      </a:p>
                    </a:txBody>
                    <a:tcPr marL="91441" marR="91441">
                      <a:lnL w="6350" cap="flat" cmpd="sng" algn="ctr">
                        <a:solidFill>
                          <a:schemeClr val="accent3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6350" cap="flat" cmpd="sng" algn="ctr">
                        <a:solidFill>
                          <a:schemeClr val="accent3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6350" cap="flat" cmpd="sng" algn="ctr">
                        <a:solidFill>
                          <a:schemeClr val="accent3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6350" cap="flat" cmpd="sng" algn="ctr">
                        <a:solidFill>
                          <a:schemeClr val="accent3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45720" algn="l" rtl="0">
                          <a:lnSpc>
                            <a:spcPct val="130000"/>
                          </a:lnSpc>
                        </a:pPr>
                        <a:r>
                          <a:rPr lang="de-DE" sz="1200" kern="1200" dirty="0"/>
                          <a:t>26</a:t>
                        </a:r>
                        <a:endParaRPr lang="de-DE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91441" marR="91441">
                      <a:lnL w="6350" cap="flat" cmpd="sng" algn="ctr">
                        <a:solidFill>
                          <a:schemeClr val="accent3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6350" cap="flat" cmpd="sng" algn="ctr">
                        <a:solidFill>
                          <a:schemeClr val="accent3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6350" cap="flat" cmpd="sng" algn="ctr">
                        <a:solidFill>
                          <a:schemeClr val="accent3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6350" cap="flat" cmpd="sng" algn="ctr">
                        <a:solidFill>
                          <a:schemeClr val="accent3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4"/>
                    </a:ext>
                  </a:extLst>
                </a:tr>
                <a:tr h="770356">
                  <a:tc>
                    <a:txBody>
                      <a:bodyPr/>
                      <a:lstStyle/>
                      <a:p>
                        <a:pPr marL="45720" algn="l" rtl="0">
                          <a:lnSpc>
                            <a:spcPct val="130000"/>
                          </a:lnSpc>
                        </a:pPr>
                        <a:r>
                          <a:rPr lang="de-DE" sz="1200" kern="1200" dirty="0"/>
                          <a:t>27</a:t>
                        </a:r>
                        <a:endParaRPr lang="de-DE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91441" marR="91441">
                      <a:lnL w="6350" cap="flat" cmpd="sng" algn="ctr">
                        <a:solidFill>
                          <a:schemeClr val="accent3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6350" cap="flat" cmpd="sng" algn="ctr">
                        <a:solidFill>
                          <a:schemeClr val="accent3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6350" cap="flat" cmpd="sng" algn="ctr">
                        <a:solidFill>
                          <a:schemeClr val="accent3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6350" cap="flat" cmpd="sng" algn="ctr">
                        <a:solidFill>
                          <a:schemeClr val="accent3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45720" algn="l" rtl="0">
                          <a:lnSpc>
                            <a:spcPct val="130000"/>
                          </a:lnSpc>
                        </a:pPr>
                        <a:r>
                          <a:rPr lang="de-DE" sz="1200" kern="1200" dirty="0"/>
                          <a:t>28</a:t>
                        </a:r>
                        <a:endParaRPr lang="de-DE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91441" marR="91441">
                      <a:lnL w="6350" cap="flat" cmpd="sng" algn="ctr">
                        <a:solidFill>
                          <a:schemeClr val="accent3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6350" cap="flat" cmpd="sng" algn="ctr">
                        <a:solidFill>
                          <a:schemeClr val="accent3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6350" cap="flat" cmpd="sng" algn="ctr">
                        <a:solidFill>
                          <a:schemeClr val="accent3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6350" cap="flat" cmpd="sng" algn="ctr">
                        <a:solidFill>
                          <a:schemeClr val="accent3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45720" algn="l" rtl="0">
                          <a:lnSpc>
                            <a:spcPct val="130000"/>
                          </a:lnSpc>
                        </a:pPr>
                        <a:r>
                          <a:rPr lang="de-DE" sz="1200" kern="1200" dirty="0"/>
                          <a:t>29</a:t>
                        </a:r>
                        <a:endParaRPr lang="de-DE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91441" marR="91441">
                      <a:lnL w="6350" cap="flat" cmpd="sng" algn="ctr">
                        <a:solidFill>
                          <a:schemeClr val="accent3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6350" cap="flat" cmpd="sng" algn="ctr">
                        <a:solidFill>
                          <a:schemeClr val="accent3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6350" cap="flat" cmpd="sng" algn="ctr">
                        <a:solidFill>
                          <a:schemeClr val="accent3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6350" cap="flat" cmpd="sng" algn="ctr">
                        <a:solidFill>
                          <a:schemeClr val="accent3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45720" algn="l" rtl="0">
                          <a:lnSpc>
                            <a:spcPct val="130000"/>
                          </a:lnSpc>
                        </a:pPr>
                        <a:r>
                          <a:rPr lang="de-DE" sz="12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rPr>
                          <a:t>30</a:t>
                        </a:r>
                      </a:p>
                    </a:txBody>
                    <a:tcPr marL="91441" marR="91441">
                      <a:lnL w="6350" cap="flat" cmpd="sng" algn="ctr">
                        <a:solidFill>
                          <a:schemeClr val="accent3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6350" cap="flat" cmpd="sng" algn="ctr">
                        <a:solidFill>
                          <a:schemeClr val="accent3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6350" cap="flat" cmpd="sng" algn="ctr">
                        <a:solidFill>
                          <a:schemeClr val="accent3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6350" cap="flat" cmpd="sng" algn="ctr">
                        <a:solidFill>
                          <a:schemeClr val="accent3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45720" algn="l" rtl="0">
                          <a:lnSpc>
                            <a:spcPct val="130000"/>
                          </a:lnSpc>
                        </a:pPr>
                        <a:endParaRPr lang="de-DE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91441" marR="91441">
                      <a:lnL w="6350" cap="flat" cmpd="sng" algn="ctr">
                        <a:solidFill>
                          <a:schemeClr val="accent3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6350" cap="flat" cmpd="sng" algn="ctr">
                        <a:solidFill>
                          <a:schemeClr val="accent3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6350" cap="flat" cmpd="sng" algn="ctr">
                        <a:solidFill>
                          <a:schemeClr val="accent3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6350" cap="flat" cmpd="sng" algn="ctr">
                        <a:solidFill>
                          <a:schemeClr val="accent3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45720" algn="l" rtl="0">
                          <a:lnSpc>
                            <a:spcPct val="130000"/>
                          </a:lnSpc>
                        </a:pPr>
                        <a:endParaRPr lang="de-DE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91441" marR="91441">
                      <a:lnL w="6350" cap="flat" cmpd="sng" algn="ctr">
                        <a:solidFill>
                          <a:schemeClr val="accent3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6350" cap="flat" cmpd="sng" algn="ctr">
                        <a:solidFill>
                          <a:schemeClr val="accent3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6350" cap="flat" cmpd="sng" algn="ctr">
                        <a:solidFill>
                          <a:schemeClr val="accent3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6350" cap="flat" cmpd="sng" algn="ctr">
                        <a:solidFill>
                          <a:schemeClr val="accent3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45720" algn="l" rtl="0">
                          <a:lnSpc>
                            <a:spcPct val="130000"/>
                          </a:lnSpc>
                        </a:pPr>
                        <a:endParaRPr lang="de-DE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91441" marR="91441">
                      <a:lnL w="6350" cap="flat" cmpd="sng" algn="ctr">
                        <a:solidFill>
                          <a:schemeClr val="accent3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6350" cap="flat" cmpd="sng" algn="ctr">
                        <a:solidFill>
                          <a:schemeClr val="accent3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6350" cap="flat" cmpd="sng" algn="ctr">
                        <a:solidFill>
                          <a:schemeClr val="accent3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6350" cap="flat" cmpd="sng" algn="ctr">
                        <a:solidFill>
                          <a:schemeClr val="accent3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5"/>
                    </a:ext>
                  </a:extLst>
                </a:tr>
              </a:tbl>
            </a:graphicData>
          </a:graphic>
        </p:graphicFrame>
        <p:sp>
          <p:nvSpPr>
            <p:cNvPr id="20" name="Rechteck 19">
              <a:extLst>
                <a:ext uri="{FF2B5EF4-FFF2-40B4-BE49-F238E27FC236}">
                  <a16:creationId xmlns:a16="http://schemas.microsoft.com/office/drawing/2014/main" id="{704A8F73-AE38-4FE7-A743-C35F968C7697}"/>
                </a:ext>
              </a:extLst>
            </p:cNvPr>
            <p:cNvSpPr/>
            <p:nvPr/>
          </p:nvSpPr>
          <p:spPr>
            <a:xfrm>
              <a:off x="3649809" y="2533741"/>
              <a:ext cx="1508129" cy="771235"/>
            </a:xfrm>
            <a:prstGeom prst="rect">
              <a:avLst/>
            </a:prstGeom>
            <a:solidFill>
              <a:srgbClr val="FF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A133B17D-8C49-4ED3-85CD-3C6A982A5A1F}"/>
                </a:ext>
              </a:extLst>
            </p:cNvPr>
            <p:cNvSpPr txBox="1"/>
            <p:nvPr/>
          </p:nvSpPr>
          <p:spPr>
            <a:xfrm>
              <a:off x="3712363" y="2601052"/>
              <a:ext cx="140892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22:00</a:t>
              </a:r>
              <a:br>
                <a:rPr lang="en-US" sz="1200" dirty="0"/>
              </a:br>
              <a:r>
                <a:rPr lang="en-US" sz="1200" dirty="0"/>
                <a:t>First Pitch Presentation</a:t>
              </a:r>
            </a:p>
          </p:txBody>
        </p:sp>
        <p:sp>
          <p:nvSpPr>
            <p:cNvPr id="25" name="Rechteck 24">
              <a:extLst>
                <a:ext uri="{FF2B5EF4-FFF2-40B4-BE49-F238E27FC236}">
                  <a16:creationId xmlns:a16="http://schemas.microsoft.com/office/drawing/2014/main" id="{79ADBC65-176E-460E-870D-5B92832C29DF}"/>
                </a:ext>
              </a:extLst>
            </p:cNvPr>
            <p:cNvSpPr/>
            <p:nvPr/>
          </p:nvSpPr>
          <p:spPr>
            <a:xfrm>
              <a:off x="2139702" y="3303644"/>
              <a:ext cx="1514199" cy="770827"/>
            </a:xfrm>
            <a:prstGeom prst="rect">
              <a:avLst/>
            </a:prstGeom>
            <a:solidFill>
              <a:srgbClr val="008000">
                <a:alpha val="4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feld 27">
              <a:extLst>
                <a:ext uri="{FF2B5EF4-FFF2-40B4-BE49-F238E27FC236}">
                  <a16:creationId xmlns:a16="http://schemas.microsoft.com/office/drawing/2014/main" id="{04001152-B38D-4B8E-BA10-199BD48A3244}"/>
                </a:ext>
              </a:extLst>
            </p:cNvPr>
            <p:cNvSpPr txBox="1"/>
            <p:nvPr/>
          </p:nvSpPr>
          <p:spPr>
            <a:xfrm>
              <a:off x="2194281" y="3378301"/>
              <a:ext cx="140892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10:00-16:00</a:t>
              </a:r>
              <a:br>
                <a:rPr lang="en-US" sz="1200" dirty="0"/>
              </a:br>
              <a:r>
                <a:rPr lang="en-US" sz="1200" dirty="0"/>
                <a:t>Mandatory</a:t>
              </a:r>
            </a:p>
            <a:p>
              <a:pPr algn="ctr"/>
              <a:r>
                <a:rPr lang="en-US" sz="1200" dirty="0"/>
                <a:t>Mentoring</a:t>
              </a:r>
            </a:p>
          </p:txBody>
        </p:sp>
        <p:sp>
          <p:nvSpPr>
            <p:cNvPr id="29" name="Rechteck 28">
              <a:extLst>
                <a:ext uri="{FF2B5EF4-FFF2-40B4-BE49-F238E27FC236}">
                  <a16:creationId xmlns:a16="http://schemas.microsoft.com/office/drawing/2014/main" id="{3098D061-FF0E-42EB-8D37-74BFEAF68D35}"/>
                </a:ext>
              </a:extLst>
            </p:cNvPr>
            <p:cNvSpPr/>
            <p:nvPr/>
          </p:nvSpPr>
          <p:spPr>
            <a:xfrm>
              <a:off x="2139164" y="4841870"/>
              <a:ext cx="1515835" cy="777185"/>
            </a:xfrm>
            <a:prstGeom prst="rect">
              <a:avLst/>
            </a:prstGeom>
            <a:solidFill>
              <a:srgbClr val="FF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feld 29">
              <a:extLst>
                <a:ext uri="{FF2B5EF4-FFF2-40B4-BE49-F238E27FC236}">
                  <a16:creationId xmlns:a16="http://schemas.microsoft.com/office/drawing/2014/main" id="{1CE05133-1748-42B8-89D2-8B50CA0A5B86}"/>
                </a:ext>
              </a:extLst>
            </p:cNvPr>
            <p:cNvSpPr txBox="1"/>
            <p:nvPr/>
          </p:nvSpPr>
          <p:spPr>
            <a:xfrm>
              <a:off x="2194281" y="4915057"/>
              <a:ext cx="140892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22:00</a:t>
              </a:r>
              <a:br>
                <a:rPr lang="en-US" sz="1200" dirty="0"/>
              </a:br>
              <a:r>
                <a:rPr lang="en-US" sz="1200" dirty="0"/>
                <a:t>Intermediate Presentation</a:t>
              </a:r>
            </a:p>
          </p:txBody>
        </p:sp>
        <p:sp>
          <p:nvSpPr>
            <p:cNvPr id="32" name="Rechteck 31">
              <a:extLst>
                <a:ext uri="{FF2B5EF4-FFF2-40B4-BE49-F238E27FC236}">
                  <a16:creationId xmlns:a16="http://schemas.microsoft.com/office/drawing/2014/main" id="{9041BCE9-1534-437B-BB61-CF53594B0314}"/>
                </a:ext>
              </a:extLst>
            </p:cNvPr>
            <p:cNvSpPr/>
            <p:nvPr/>
          </p:nvSpPr>
          <p:spPr>
            <a:xfrm>
              <a:off x="3648549" y="4841816"/>
              <a:ext cx="1515835" cy="778385"/>
            </a:xfrm>
            <a:prstGeom prst="rect">
              <a:avLst/>
            </a:prstGeom>
            <a:solidFill>
              <a:srgbClr val="FF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feld 32">
              <a:extLst>
                <a:ext uri="{FF2B5EF4-FFF2-40B4-BE49-F238E27FC236}">
                  <a16:creationId xmlns:a16="http://schemas.microsoft.com/office/drawing/2014/main" id="{41C59264-61EA-456D-A826-18A07F5B0961}"/>
                </a:ext>
              </a:extLst>
            </p:cNvPr>
            <p:cNvSpPr txBox="1"/>
            <p:nvPr/>
          </p:nvSpPr>
          <p:spPr>
            <a:xfrm>
              <a:off x="3712363" y="4915057"/>
              <a:ext cx="140892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10:00</a:t>
              </a:r>
            </a:p>
            <a:p>
              <a:pPr algn="ctr"/>
              <a:r>
                <a:rPr lang="en-US" sz="1200" dirty="0"/>
                <a:t>Watch Presentations</a:t>
              </a:r>
            </a:p>
          </p:txBody>
        </p:sp>
        <p:sp>
          <p:nvSpPr>
            <p:cNvPr id="34" name="Rechteck 33">
              <a:extLst>
                <a:ext uri="{FF2B5EF4-FFF2-40B4-BE49-F238E27FC236}">
                  <a16:creationId xmlns:a16="http://schemas.microsoft.com/office/drawing/2014/main" id="{F21F8E54-36C7-4E88-8868-775E1A66ABE1}"/>
                </a:ext>
              </a:extLst>
            </p:cNvPr>
            <p:cNvSpPr/>
            <p:nvPr/>
          </p:nvSpPr>
          <p:spPr>
            <a:xfrm>
              <a:off x="5162824" y="1760995"/>
              <a:ext cx="1509387" cy="768774"/>
            </a:xfrm>
            <a:prstGeom prst="rect">
              <a:avLst/>
            </a:pr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hteck 34">
              <a:extLst>
                <a:ext uri="{FF2B5EF4-FFF2-40B4-BE49-F238E27FC236}">
                  <a16:creationId xmlns:a16="http://schemas.microsoft.com/office/drawing/2014/main" id="{C9E9148D-084A-4211-9B42-9A9DE802E2A9}"/>
                </a:ext>
              </a:extLst>
            </p:cNvPr>
            <p:cNvSpPr/>
            <p:nvPr/>
          </p:nvSpPr>
          <p:spPr>
            <a:xfrm>
              <a:off x="3649089" y="1760994"/>
              <a:ext cx="1513735" cy="775651"/>
            </a:xfrm>
            <a:prstGeom prst="rect">
              <a:avLst/>
            </a:prstGeom>
            <a:solidFill>
              <a:srgbClr val="FF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feld 35">
              <a:extLst>
                <a:ext uri="{FF2B5EF4-FFF2-40B4-BE49-F238E27FC236}">
                  <a16:creationId xmlns:a16="http://schemas.microsoft.com/office/drawing/2014/main" id="{31B1C8A8-F439-4564-BBD1-4A64108D9DB3}"/>
                </a:ext>
              </a:extLst>
            </p:cNvPr>
            <p:cNvSpPr txBox="1"/>
            <p:nvPr/>
          </p:nvSpPr>
          <p:spPr>
            <a:xfrm>
              <a:off x="3712363" y="1911903"/>
              <a:ext cx="140892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Kick-off Presentation</a:t>
              </a:r>
            </a:p>
          </p:txBody>
        </p:sp>
        <p:sp>
          <p:nvSpPr>
            <p:cNvPr id="37" name="Rechteck 36">
              <a:extLst>
                <a:ext uri="{FF2B5EF4-FFF2-40B4-BE49-F238E27FC236}">
                  <a16:creationId xmlns:a16="http://schemas.microsoft.com/office/drawing/2014/main" id="{85559526-6DE5-4D3F-988B-0812D6FEE90B}"/>
                </a:ext>
              </a:extLst>
            </p:cNvPr>
            <p:cNvSpPr/>
            <p:nvPr/>
          </p:nvSpPr>
          <p:spPr>
            <a:xfrm>
              <a:off x="2141984" y="2529402"/>
              <a:ext cx="1815781" cy="774519"/>
            </a:xfrm>
            <a:prstGeom prst="rect">
              <a:avLst/>
            </a:pr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hteck 37">
              <a:extLst>
                <a:ext uri="{FF2B5EF4-FFF2-40B4-BE49-F238E27FC236}">
                  <a16:creationId xmlns:a16="http://schemas.microsoft.com/office/drawing/2014/main" id="{CF3C498F-1A40-4CAE-BB50-710258A4D802}"/>
                </a:ext>
              </a:extLst>
            </p:cNvPr>
            <p:cNvSpPr/>
            <p:nvPr/>
          </p:nvSpPr>
          <p:spPr>
            <a:xfrm>
              <a:off x="4859734" y="2535637"/>
              <a:ext cx="1814400" cy="774000"/>
            </a:xfrm>
            <a:prstGeom prst="rect">
              <a:avLst/>
            </a:prstGeom>
            <a:solidFill>
              <a:schemeClr val="tx2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hteck 38">
              <a:extLst>
                <a:ext uri="{FF2B5EF4-FFF2-40B4-BE49-F238E27FC236}">
                  <a16:creationId xmlns:a16="http://schemas.microsoft.com/office/drawing/2014/main" id="{6D94A015-6BC1-414A-AB3C-C15FCC43B65A}"/>
                </a:ext>
              </a:extLst>
            </p:cNvPr>
            <p:cNvSpPr/>
            <p:nvPr/>
          </p:nvSpPr>
          <p:spPr>
            <a:xfrm>
              <a:off x="6672211" y="2535783"/>
              <a:ext cx="1512207" cy="764859"/>
            </a:xfrm>
            <a:prstGeom prst="rect">
              <a:avLst/>
            </a:prstGeom>
            <a:solidFill>
              <a:schemeClr val="tx2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hteck 39">
              <a:extLst>
                <a:ext uri="{FF2B5EF4-FFF2-40B4-BE49-F238E27FC236}">
                  <a16:creationId xmlns:a16="http://schemas.microsoft.com/office/drawing/2014/main" id="{4A67EB2F-4BFB-43E7-A464-A5A36A1DAD4E}"/>
                </a:ext>
              </a:extLst>
            </p:cNvPr>
            <p:cNvSpPr/>
            <p:nvPr/>
          </p:nvSpPr>
          <p:spPr>
            <a:xfrm>
              <a:off x="8183393" y="2533258"/>
              <a:ext cx="1509387" cy="767937"/>
            </a:xfrm>
            <a:prstGeom prst="rect">
              <a:avLst/>
            </a:prstGeom>
            <a:solidFill>
              <a:schemeClr val="tx2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hteck 40">
              <a:extLst>
                <a:ext uri="{FF2B5EF4-FFF2-40B4-BE49-F238E27FC236}">
                  <a16:creationId xmlns:a16="http://schemas.microsoft.com/office/drawing/2014/main" id="{EA0A086B-0425-4773-A4E7-DCB591C22A7D}"/>
                </a:ext>
              </a:extLst>
            </p:cNvPr>
            <p:cNvSpPr/>
            <p:nvPr/>
          </p:nvSpPr>
          <p:spPr>
            <a:xfrm>
              <a:off x="630315" y="3307778"/>
              <a:ext cx="1814400" cy="766274"/>
            </a:xfrm>
            <a:prstGeom prst="rect">
              <a:avLst/>
            </a:prstGeom>
            <a:solidFill>
              <a:schemeClr val="tx2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hteck 41">
              <a:extLst>
                <a:ext uri="{FF2B5EF4-FFF2-40B4-BE49-F238E27FC236}">
                  <a16:creationId xmlns:a16="http://schemas.microsoft.com/office/drawing/2014/main" id="{025FAD02-9226-4B12-8DF0-A1AAA53E6C34}"/>
                </a:ext>
              </a:extLst>
            </p:cNvPr>
            <p:cNvSpPr/>
            <p:nvPr/>
          </p:nvSpPr>
          <p:spPr>
            <a:xfrm>
              <a:off x="629778" y="4844427"/>
              <a:ext cx="1814400" cy="766800"/>
            </a:xfrm>
            <a:prstGeom prst="rect">
              <a:avLst/>
            </a:prstGeom>
            <a:solidFill>
              <a:schemeClr val="tx2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hteck 42">
              <a:extLst>
                <a:ext uri="{FF2B5EF4-FFF2-40B4-BE49-F238E27FC236}">
                  <a16:creationId xmlns:a16="http://schemas.microsoft.com/office/drawing/2014/main" id="{6AD7135D-304C-4081-B2BA-FCA2A8D5C980}"/>
                </a:ext>
              </a:extLst>
            </p:cNvPr>
            <p:cNvSpPr/>
            <p:nvPr/>
          </p:nvSpPr>
          <p:spPr>
            <a:xfrm>
              <a:off x="3348191" y="3306548"/>
              <a:ext cx="1811003" cy="771635"/>
            </a:xfrm>
            <a:prstGeom prst="rect">
              <a:avLst/>
            </a:pr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hteck 43">
              <a:extLst>
                <a:ext uri="{FF2B5EF4-FFF2-40B4-BE49-F238E27FC236}">
                  <a16:creationId xmlns:a16="http://schemas.microsoft.com/office/drawing/2014/main" id="{D299CD83-0E84-4683-B109-9D7055E172B6}"/>
                </a:ext>
              </a:extLst>
            </p:cNvPr>
            <p:cNvSpPr/>
            <p:nvPr/>
          </p:nvSpPr>
          <p:spPr>
            <a:xfrm>
              <a:off x="630000" y="4077950"/>
              <a:ext cx="1814400" cy="766800"/>
            </a:xfrm>
            <a:prstGeom prst="rect">
              <a:avLst/>
            </a:pr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hteck 44">
              <a:extLst>
                <a:ext uri="{FF2B5EF4-FFF2-40B4-BE49-F238E27FC236}">
                  <a16:creationId xmlns:a16="http://schemas.microsoft.com/office/drawing/2014/main" id="{EFBD457C-E607-4A7A-A99E-F29F2EF7D4A7}"/>
                </a:ext>
              </a:extLst>
            </p:cNvPr>
            <p:cNvSpPr/>
            <p:nvPr/>
          </p:nvSpPr>
          <p:spPr>
            <a:xfrm>
              <a:off x="4860000" y="4845600"/>
              <a:ext cx="1814400" cy="774000"/>
            </a:xfrm>
            <a:prstGeom prst="rect">
              <a:avLst/>
            </a:pr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Textfeld 45">
              <a:extLst>
                <a:ext uri="{FF2B5EF4-FFF2-40B4-BE49-F238E27FC236}">
                  <a16:creationId xmlns:a16="http://schemas.microsoft.com/office/drawing/2014/main" id="{FD110FB6-29FA-4697-85BF-DDFDDCB401C1}"/>
                </a:ext>
              </a:extLst>
            </p:cNvPr>
            <p:cNvSpPr txBox="1"/>
            <p:nvPr/>
          </p:nvSpPr>
          <p:spPr>
            <a:xfrm>
              <a:off x="3616583" y="2922557"/>
              <a:ext cx="369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 Black" panose="020B0A04020102020204" pitchFamily="34" charset="0"/>
                </a:rPr>
                <a:t>R</a:t>
              </a:r>
            </a:p>
          </p:txBody>
        </p:sp>
        <p:sp>
          <p:nvSpPr>
            <p:cNvPr id="47" name="Rechteck 46">
              <a:extLst>
                <a:ext uri="{FF2B5EF4-FFF2-40B4-BE49-F238E27FC236}">
                  <a16:creationId xmlns:a16="http://schemas.microsoft.com/office/drawing/2014/main" id="{9C5A7FC3-6DAB-4BF0-981E-71369734E62B}"/>
                </a:ext>
              </a:extLst>
            </p:cNvPr>
            <p:cNvSpPr/>
            <p:nvPr/>
          </p:nvSpPr>
          <p:spPr>
            <a:xfrm>
              <a:off x="6673469" y="1760848"/>
              <a:ext cx="1509387" cy="768774"/>
            </a:xfrm>
            <a:prstGeom prst="rect">
              <a:avLst/>
            </a:pr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hteck 47">
              <a:extLst>
                <a:ext uri="{FF2B5EF4-FFF2-40B4-BE49-F238E27FC236}">
                  <a16:creationId xmlns:a16="http://schemas.microsoft.com/office/drawing/2014/main" id="{21D0D82E-914C-430F-ACF8-DB5BE9626348}"/>
                </a:ext>
              </a:extLst>
            </p:cNvPr>
            <p:cNvSpPr/>
            <p:nvPr/>
          </p:nvSpPr>
          <p:spPr>
            <a:xfrm>
              <a:off x="8185676" y="1760775"/>
              <a:ext cx="1509387" cy="768774"/>
            </a:xfrm>
            <a:prstGeom prst="rect">
              <a:avLst/>
            </a:pr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hteck 48">
              <a:extLst>
                <a:ext uri="{FF2B5EF4-FFF2-40B4-BE49-F238E27FC236}">
                  <a16:creationId xmlns:a16="http://schemas.microsoft.com/office/drawing/2014/main" id="{642066AC-B430-4B9E-9D9D-95F30C9F9DA0}"/>
                </a:ext>
              </a:extLst>
            </p:cNvPr>
            <p:cNvSpPr/>
            <p:nvPr/>
          </p:nvSpPr>
          <p:spPr>
            <a:xfrm>
              <a:off x="9696321" y="1760628"/>
              <a:ext cx="1509387" cy="768774"/>
            </a:xfrm>
            <a:prstGeom prst="rect">
              <a:avLst/>
            </a:pr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hteck 49">
              <a:extLst>
                <a:ext uri="{FF2B5EF4-FFF2-40B4-BE49-F238E27FC236}">
                  <a16:creationId xmlns:a16="http://schemas.microsoft.com/office/drawing/2014/main" id="{4597E0E4-CCB3-46CD-A9F2-17A2D76D7B27}"/>
                </a:ext>
              </a:extLst>
            </p:cNvPr>
            <p:cNvSpPr/>
            <p:nvPr/>
          </p:nvSpPr>
          <p:spPr>
            <a:xfrm>
              <a:off x="629777" y="2533258"/>
              <a:ext cx="1509387" cy="768774"/>
            </a:xfrm>
            <a:prstGeom prst="rect">
              <a:avLst/>
            </a:pr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hteck 50">
              <a:extLst>
                <a:ext uri="{FF2B5EF4-FFF2-40B4-BE49-F238E27FC236}">
                  <a16:creationId xmlns:a16="http://schemas.microsoft.com/office/drawing/2014/main" id="{AD9F6CB0-AE58-4970-B1CD-67B0073C0B1D}"/>
                </a:ext>
              </a:extLst>
            </p:cNvPr>
            <p:cNvSpPr/>
            <p:nvPr/>
          </p:nvSpPr>
          <p:spPr>
            <a:xfrm>
              <a:off x="9691779" y="2534400"/>
              <a:ext cx="1509387" cy="767937"/>
            </a:xfrm>
            <a:prstGeom prst="rect">
              <a:avLst/>
            </a:prstGeom>
            <a:solidFill>
              <a:schemeClr val="tx2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hteck 51">
              <a:extLst>
                <a:ext uri="{FF2B5EF4-FFF2-40B4-BE49-F238E27FC236}">
                  <a16:creationId xmlns:a16="http://schemas.microsoft.com/office/drawing/2014/main" id="{2F96411C-F5D9-432A-9F5A-3AE32A982F42}"/>
                </a:ext>
              </a:extLst>
            </p:cNvPr>
            <p:cNvSpPr/>
            <p:nvPr/>
          </p:nvSpPr>
          <p:spPr>
            <a:xfrm>
              <a:off x="5162824" y="3305644"/>
              <a:ext cx="1509387" cy="768774"/>
            </a:xfrm>
            <a:prstGeom prst="rect">
              <a:avLst/>
            </a:pr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hteck 52">
              <a:extLst>
                <a:ext uri="{FF2B5EF4-FFF2-40B4-BE49-F238E27FC236}">
                  <a16:creationId xmlns:a16="http://schemas.microsoft.com/office/drawing/2014/main" id="{77D06266-D113-42C5-BE2E-367154485534}"/>
                </a:ext>
              </a:extLst>
            </p:cNvPr>
            <p:cNvSpPr/>
            <p:nvPr/>
          </p:nvSpPr>
          <p:spPr>
            <a:xfrm>
              <a:off x="6673469" y="3305497"/>
              <a:ext cx="1509387" cy="768774"/>
            </a:xfrm>
            <a:prstGeom prst="rect">
              <a:avLst/>
            </a:pr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hteck 53">
              <a:extLst>
                <a:ext uri="{FF2B5EF4-FFF2-40B4-BE49-F238E27FC236}">
                  <a16:creationId xmlns:a16="http://schemas.microsoft.com/office/drawing/2014/main" id="{B2CBE32C-9E5F-4DCC-9560-B9822C08B926}"/>
                </a:ext>
              </a:extLst>
            </p:cNvPr>
            <p:cNvSpPr/>
            <p:nvPr/>
          </p:nvSpPr>
          <p:spPr>
            <a:xfrm>
              <a:off x="8185676" y="3305424"/>
              <a:ext cx="1509387" cy="768774"/>
            </a:xfrm>
            <a:prstGeom prst="rect">
              <a:avLst/>
            </a:pr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hteck 54">
              <a:extLst>
                <a:ext uri="{FF2B5EF4-FFF2-40B4-BE49-F238E27FC236}">
                  <a16:creationId xmlns:a16="http://schemas.microsoft.com/office/drawing/2014/main" id="{685F018C-683C-4970-B3A0-07F6B328BC92}"/>
                </a:ext>
              </a:extLst>
            </p:cNvPr>
            <p:cNvSpPr/>
            <p:nvPr/>
          </p:nvSpPr>
          <p:spPr>
            <a:xfrm>
              <a:off x="9696321" y="3305277"/>
              <a:ext cx="1509387" cy="768774"/>
            </a:xfrm>
            <a:prstGeom prst="rect">
              <a:avLst/>
            </a:pr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hteck 55">
              <a:extLst>
                <a:ext uri="{FF2B5EF4-FFF2-40B4-BE49-F238E27FC236}">
                  <a16:creationId xmlns:a16="http://schemas.microsoft.com/office/drawing/2014/main" id="{9C97D216-E568-4209-B55F-6B9E6220C256}"/>
                </a:ext>
              </a:extLst>
            </p:cNvPr>
            <p:cNvSpPr/>
            <p:nvPr/>
          </p:nvSpPr>
          <p:spPr>
            <a:xfrm>
              <a:off x="6674310" y="4076459"/>
              <a:ext cx="1512207" cy="764859"/>
            </a:xfrm>
            <a:prstGeom prst="rect">
              <a:avLst/>
            </a:prstGeom>
            <a:solidFill>
              <a:schemeClr val="tx2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hteck 56">
              <a:extLst>
                <a:ext uri="{FF2B5EF4-FFF2-40B4-BE49-F238E27FC236}">
                  <a16:creationId xmlns:a16="http://schemas.microsoft.com/office/drawing/2014/main" id="{895102F3-2B18-4DC4-A2D9-8C5577F69A52}"/>
                </a:ext>
              </a:extLst>
            </p:cNvPr>
            <p:cNvSpPr/>
            <p:nvPr/>
          </p:nvSpPr>
          <p:spPr>
            <a:xfrm>
              <a:off x="8187397" y="4073934"/>
              <a:ext cx="1509387" cy="767937"/>
            </a:xfrm>
            <a:prstGeom prst="rect">
              <a:avLst/>
            </a:prstGeom>
            <a:solidFill>
              <a:schemeClr val="tx2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hteck 57">
              <a:extLst>
                <a:ext uri="{FF2B5EF4-FFF2-40B4-BE49-F238E27FC236}">
                  <a16:creationId xmlns:a16="http://schemas.microsoft.com/office/drawing/2014/main" id="{EF17B3E0-64D2-4F15-A913-1BB727E39D63}"/>
                </a:ext>
              </a:extLst>
            </p:cNvPr>
            <p:cNvSpPr/>
            <p:nvPr/>
          </p:nvSpPr>
          <p:spPr>
            <a:xfrm>
              <a:off x="9695783" y="4075076"/>
              <a:ext cx="1509387" cy="767937"/>
            </a:xfrm>
            <a:prstGeom prst="rect">
              <a:avLst/>
            </a:prstGeom>
            <a:solidFill>
              <a:schemeClr val="tx2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hteck 58">
              <a:extLst>
                <a:ext uri="{FF2B5EF4-FFF2-40B4-BE49-F238E27FC236}">
                  <a16:creationId xmlns:a16="http://schemas.microsoft.com/office/drawing/2014/main" id="{0563998F-6511-490F-8201-2C8368FC657E}"/>
                </a:ext>
              </a:extLst>
            </p:cNvPr>
            <p:cNvSpPr/>
            <p:nvPr/>
          </p:nvSpPr>
          <p:spPr>
            <a:xfrm>
              <a:off x="5162824" y="4075405"/>
              <a:ext cx="1512207" cy="764859"/>
            </a:xfrm>
            <a:prstGeom prst="rect">
              <a:avLst/>
            </a:prstGeom>
            <a:solidFill>
              <a:schemeClr val="tx2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hteck 59">
              <a:extLst>
                <a:ext uri="{FF2B5EF4-FFF2-40B4-BE49-F238E27FC236}">
                  <a16:creationId xmlns:a16="http://schemas.microsoft.com/office/drawing/2014/main" id="{C5A12B17-8745-4AF8-90A5-1A9A5E5026F8}"/>
                </a:ext>
              </a:extLst>
            </p:cNvPr>
            <p:cNvSpPr/>
            <p:nvPr/>
          </p:nvSpPr>
          <p:spPr>
            <a:xfrm>
              <a:off x="3345171" y="4071322"/>
              <a:ext cx="1814400" cy="774000"/>
            </a:xfrm>
            <a:prstGeom prst="rect">
              <a:avLst/>
            </a:prstGeom>
            <a:solidFill>
              <a:schemeClr val="tx2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Textfeld 60">
              <a:extLst>
                <a:ext uri="{FF2B5EF4-FFF2-40B4-BE49-F238E27FC236}">
                  <a16:creationId xmlns:a16="http://schemas.microsoft.com/office/drawing/2014/main" id="{FBC02A39-2317-4E2B-ABEF-3D7EB9540D3B}"/>
                </a:ext>
              </a:extLst>
            </p:cNvPr>
            <p:cNvSpPr txBox="1"/>
            <p:nvPr/>
          </p:nvSpPr>
          <p:spPr>
            <a:xfrm>
              <a:off x="2100799" y="3704154"/>
              <a:ext cx="369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 Black" panose="020B0A04020102020204" pitchFamily="34" charset="0"/>
                </a:rPr>
                <a:t>R</a:t>
              </a:r>
            </a:p>
          </p:txBody>
        </p:sp>
        <p:sp>
          <p:nvSpPr>
            <p:cNvPr id="62" name="Textfeld 61">
              <a:extLst>
                <a:ext uri="{FF2B5EF4-FFF2-40B4-BE49-F238E27FC236}">
                  <a16:creationId xmlns:a16="http://schemas.microsoft.com/office/drawing/2014/main" id="{5510A0A3-EC50-4317-AF94-FFCF5CB3BD6D}"/>
                </a:ext>
              </a:extLst>
            </p:cNvPr>
            <p:cNvSpPr txBox="1"/>
            <p:nvPr/>
          </p:nvSpPr>
          <p:spPr>
            <a:xfrm>
              <a:off x="2100889" y="4445541"/>
              <a:ext cx="369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 Black" panose="020B0A04020102020204" pitchFamily="34" charset="0"/>
                </a:rPr>
                <a:t>R</a:t>
              </a:r>
            </a:p>
          </p:txBody>
        </p:sp>
        <p:sp>
          <p:nvSpPr>
            <p:cNvPr id="63" name="Textfeld 62">
              <a:extLst>
                <a:ext uri="{FF2B5EF4-FFF2-40B4-BE49-F238E27FC236}">
                  <a16:creationId xmlns:a16="http://schemas.microsoft.com/office/drawing/2014/main" id="{B5BEF677-CA72-4F19-8C34-34DD71D057A4}"/>
                </a:ext>
              </a:extLst>
            </p:cNvPr>
            <p:cNvSpPr txBox="1"/>
            <p:nvPr/>
          </p:nvSpPr>
          <p:spPr>
            <a:xfrm>
              <a:off x="2100889" y="5216976"/>
              <a:ext cx="369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 Black" panose="020B0A04020102020204" pitchFamily="34" charset="0"/>
                </a:rPr>
                <a:t>R</a:t>
              </a:r>
            </a:p>
          </p:txBody>
        </p:sp>
      </p:grpSp>
      <p:grpSp>
        <p:nvGrpSpPr>
          <p:cNvPr id="64" name="Gruppieren 63">
            <a:extLst>
              <a:ext uri="{FF2B5EF4-FFF2-40B4-BE49-F238E27FC236}">
                <a16:creationId xmlns:a16="http://schemas.microsoft.com/office/drawing/2014/main" id="{6358BDD0-C996-459B-960C-4C2EA9C31FFB}"/>
              </a:ext>
            </a:extLst>
          </p:cNvPr>
          <p:cNvGrpSpPr/>
          <p:nvPr/>
        </p:nvGrpSpPr>
        <p:grpSpPr>
          <a:xfrm>
            <a:off x="626450" y="5530285"/>
            <a:ext cx="3225237" cy="1286303"/>
            <a:chOff x="626450" y="5530285"/>
            <a:chExt cx="3225237" cy="1286303"/>
          </a:xfrm>
        </p:grpSpPr>
        <p:sp>
          <p:nvSpPr>
            <p:cNvPr id="65" name="Rechteck 64">
              <a:extLst>
                <a:ext uri="{FF2B5EF4-FFF2-40B4-BE49-F238E27FC236}">
                  <a16:creationId xmlns:a16="http://schemas.microsoft.com/office/drawing/2014/main" id="{A65432DC-0108-448A-ACB8-60AD20A59497}"/>
                </a:ext>
              </a:extLst>
            </p:cNvPr>
            <p:cNvSpPr/>
            <p:nvPr/>
          </p:nvSpPr>
          <p:spPr>
            <a:xfrm>
              <a:off x="629778" y="5582518"/>
              <a:ext cx="506410" cy="259489"/>
            </a:xfrm>
            <a:prstGeom prst="rect">
              <a:avLst/>
            </a:prstGeom>
            <a:solidFill>
              <a:srgbClr val="FF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hteck 65">
              <a:extLst>
                <a:ext uri="{FF2B5EF4-FFF2-40B4-BE49-F238E27FC236}">
                  <a16:creationId xmlns:a16="http://schemas.microsoft.com/office/drawing/2014/main" id="{D62F15CB-9F67-489C-87D8-72921B06C46E}"/>
                </a:ext>
              </a:extLst>
            </p:cNvPr>
            <p:cNvSpPr/>
            <p:nvPr/>
          </p:nvSpPr>
          <p:spPr>
            <a:xfrm>
              <a:off x="626450" y="5897383"/>
              <a:ext cx="509738" cy="259490"/>
            </a:xfrm>
            <a:prstGeom prst="rect">
              <a:avLst/>
            </a:prstGeom>
            <a:solidFill>
              <a:srgbClr val="008000">
                <a:alpha val="4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hteck 66">
              <a:extLst>
                <a:ext uri="{FF2B5EF4-FFF2-40B4-BE49-F238E27FC236}">
                  <a16:creationId xmlns:a16="http://schemas.microsoft.com/office/drawing/2014/main" id="{D47EFDB4-A9A7-44A7-8B3C-7B5C1117C63A}"/>
                </a:ext>
              </a:extLst>
            </p:cNvPr>
            <p:cNvSpPr/>
            <p:nvPr/>
          </p:nvSpPr>
          <p:spPr>
            <a:xfrm>
              <a:off x="626450" y="6212249"/>
              <a:ext cx="509475" cy="259490"/>
            </a:xfrm>
            <a:prstGeom prst="rect">
              <a:avLst/>
            </a:pr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hteck 67">
              <a:extLst>
                <a:ext uri="{FF2B5EF4-FFF2-40B4-BE49-F238E27FC236}">
                  <a16:creationId xmlns:a16="http://schemas.microsoft.com/office/drawing/2014/main" id="{711C327E-6BB1-4D3B-B186-FB9782B064C8}"/>
                </a:ext>
              </a:extLst>
            </p:cNvPr>
            <p:cNvSpPr/>
            <p:nvPr/>
          </p:nvSpPr>
          <p:spPr>
            <a:xfrm>
              <a:off x="1190330" y="6212249"/>
              <a:ext cx="509475" cy="259490"/>
            </a:xfrm>
            <a:prstGeom prst="rect">
              <a:avLst/>
            </a:prstGeom>
            <a:solidFill>
              <a:schemeClr val="tx2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9" name="Gruppieren 68">
              <a:extLst>
                <a:ext uri="{FF2B5EF4-FFF2-40B4-BE49-F238E27FC236}">
                  <a16:creationId xmlns:a16="http://schemas.microsoft.com/office/drawing/2014/main" id="{99E886BA-A7F8-4702-878F-C6EF7FDB8488}"/>
                </a:ext>
              </a:extLst>
            </p:cNvPr>
            <p:cNvGrpSpPr/>
            <p:nvPr/>
          </p:nvGrpSpPr>
          <p:grpSpPr>
            <a:xfrm>
              <a:off x="627527" y="6508811"/>
              <a:ext cx="253660" cy="307777"/>
              <a:chOff x="754356" y="6494695"/>
              <a:chExt cx="253660" cy="307777"/>
            </a:xfrm>
          </p:grpSpPr>
          <p:sp>
            <p:nvSpPr>
              <p:cNvPr id="74" name="Rechteck 73">
                <a:extLst>
                  <a:ext uri="{FF2B5EF4-FFF2-40B4-BE49-F238E27FC236}">
                    <a16:creationId xmlns:a16="http://schemas.microsoft.com/office/drawing/2014/main" id="{6B8108CE-869C-42FD-80D4-1E0D80A64782}"/>
                  </a:ext>
                </a:extLst>
              </p:cNvPr>
              <p:cNvSpPr/>
              <p:nvPr/>
            </p:nvSpPr>
            <p:spPr>
              <a:xfrm>
                <a:off x="754356" y="6518839"/>
                <a:ext cx="253660" cy="259490"/>
              </a:xfrm>
              <a:prstGeom prst="rect">
                <a:avLst/>
              </a:prstGeom>
              <a:solidFill>
                <a:schemeClr val="bg2">
                  <a:lumMod val="10000"/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Textfeld 74">
                <a:extLst>
                  <a:ext uri="{FF2B5EF4-FFF2-40B4-BE49-F238E27FC236}">
                    <a16:creationId xmlns:a16="http://schemas.microsoft.com/office/drawing/2014/main" id="{C6256532-0A61-4E3A-B1FF-639A38A9D27A}"/>
                  </a:ext>
                </a:extLst>
              </p:cNvPr>
              <p:cNvSpPr txBox="1"/>
              <p:nvPr/>
            </p:nvSpPr>
            <p:spPr>
              <a:xfrm>
                <a:off x="779392" y="6494695"/>
                <a:ext cx="20358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Arial Black" panose="020B0A04020102020204" pitchFamily="34" charset="0"/>
                  </a:rPr>
                  <a:t>R</a:t>
                </a:r>
              </a:p>
            </p:txBody>
          </p:sp>
        </p:grpSp>
        <p:sp>
          <p:nvSpPr>
            <p:cNvPr id="70" name="Textfeld 69">
              <a:extLst>
                <a:ext uri="{FF2B5EF4-FFF2-40B4-BE49-F238E27FC236}">
                  <a16:creationId xmlns:a16="http://schemas.microsoft.com/office/drawing/2014/main" id="{A28EE32C-D987-4ECE-B85F-FED85D68A00B}"/>
                </a:ext>
              </a:extLst>
            </p:cNvPr>
            <p:cNvSpPr txBox="1"/>
            <p:nvPr/>
          </p:nvSpPr>
          <p:spPr>
            <a:xfrm>
              <a:off x="2137075" y="5530285"/>
              <a:ext cx="171461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2">
                      <a:lumMod val="50000"/>
                    </a:schemeClr>
                  </a:solidFill>
                </a:rPr>
                <a:t>External deadlines</a:t>
              </a:r>
            </a:p>
          </p:txBody>
        </p:sp>
        <p:sp>
          <p:nvSpPr>
            <p:cNvPr id="71" name="Textfeld 70">
              <a:extLst>
                <a:ext uri="{FF2B5EF4-FFF2-40B4-BE49-F238E27FC236}">
                  <a16:creationId xmlns:a16="http://schemas.microsoft.com/office/drawing/2014/main" id="{2BE18143-F466-4D43-A219-4EFCF90803BF}"/>
                </a:ext>
              </a:extLst>
            </p:cNvPr>
            <p:cNvSpPr txBox="1"/>
            <p:nvPr/>
          </p:nvSpPr>
          <p:spPr>
            <a:xfrm>
              <a:off x="2137075" y="5838308"/>
              <a:ext cx="171461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2">
                      <a:lumMod val="50000"/>
                    </a:schemeClr>
                  </a:solidFill>
                </a:rPr>
                <a:t>Mentoring</a:t>
              </a:r>
            </a:p>
          </p:txBody>
        </p:sp>
        <p:sp>
          <p:nvSpPr>
            <p:cNvPr id="72" name="Textfeld 71">
              <a:extLst>
                <a:ext uri="{FF2B5EF4-FFF2-40B4-BE49-F238E27FC236}">
                  <a16:creationId xmlns:a16="http://schemas.microsoft.com/office/drawing/2014/main" id="{73496755-E917-4165-9465-A29B271A266A}"/>
                </a:ext>
              </a:extLst>
            </p:cNvPr>
            <p:cNvSpPr txBox="1"/>
            <p:nvPr/>
          </p:nvSpPr>
          <p:spPr>
            <a:xfrm>
              <a:off x="2135922" y="6154869"/>
              <a:ext cx="171461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2">
                      <a:lumMod val="50000"/>
                    </a:schemeClr>
                  </a:solidFill>
                </a:rPr>
                <a:t>Sprints</a:t>
              </a:r>
            </a:p>
          </p:txBody>
        </p:sp>
        <p:sp>
          <p:nvSpPr>
            <p:cNvPr id="73" name="Textfeld 72">
              <a:extLst>
                <a:ext uri="{FF2B5EF4-FFF2-40B4-BE49-F238E27FC236}">
                  <a16:creationId xmlns:a16="http://schemas.microsoft.com/office/drawing/2014/main" id="{D6F33AA2-16CA-4D19-B2A4-2451D693432C}"/>
                </a:ext>
              </a:extLst>
            </p:cNvPr>
            <p:cNvSpPr txBox="1"/>
            <p:nvPr/>
          </p:nvSpPr>
          <p:spPr>
            <a:xfrm>
              <a:off x="2135922" y="6471739"/>
              <a:ext cx="171461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2">
                      <a:lumMod val="50000"/>
                    </a:schemeClr>
                  </a:solidFill>
                </a:rPr>
                <a:t>Retrospectives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4110411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673C9B41-A096-40C3-A571-8321B35987B2}"/>
              </a:ext>
            </a:extLst>
          </p:cNvPr>
          <p:cNvGrpSpPr/>
          <p:nvPr/>
        </p:nvGrpSpPr>
        <p:grpSpPr>
          <a:xfrm>
            <a:off x="3138008" y="2064808"/>
            <a:ext cx="5858108" cy="2728384"/>
            <a:chOff x="3355206" y="2175592"/>
            <a:chExt cx="5858108" cy="2728384"/>
          </a:xfrm>
        </p:grpSpPr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BB4A1A57-B876-4EA1-BAB8-8807888A7A6E}"/>
                </a:ext>
              </a:extLst>
            </p:cNvPr>
            <p:cNvSpPr txBox="1"/>
            <p:nvPr/>
          </p:nvSpPr>
          <p:spPr>
            <a:xfrm>
              <a:off x="3355206" y="2175592"/>
              <a:ext cx="3068523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0" b="1" dirty="0">
                  <a:solidFill>
                    <a:srgbClr val="595959"/>
                  </a:solidFill>
                  <a:latin typeface="Adobe Garamond Pro Bold" panose="02020702060506020403" pitchFamily="18" charset="0"/>
                </a:rPr>
                <a:t>Thank</a:t>
              </a:r>
            </a:p>
          </p:txBody>
        </p:sp>
        <p:sp>
          <p:nvSpPr>
            <p:cNvPr id="2" name="Rechteck 1">
              <a:extLst>
                <a:ext uri="{FF2B5EF4-FFF2-40B4-BE49-F238E27FC236}">
                  <a16:creationId xmlns:a16="http://schemas.microsoft.com/office/drawing/2014/main" id="{F6C5CA00-4FA5-471F-AA74-BA287318EAB9}"/>
                </a:ext>
              </a:extLst>
            </p:cNvPr>
            <p:cNvSpPr/>
            <p:nvPr/>
          </p:nvSpPr>
          <p:spPr>
            <a:xfrm>
              <a:off x="3487286" y="3239310"/>
              <a:ext cx="2884170" cy="296514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9B22AD1D-5D4E-4612-9DD8-559685969A01}"/>
                </a:ext>
              </a:extLst>
            </p:cNvPr>
            <p:cNvSpPr/>
            <p:nvPr/>
          </p:nvSpPr>
          <p:spPr>
            <a:xfrm rot="5400000">
              <a:off x="5669058" y="3697468"/>
              <a:ext cx="1212827" cy="296514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1847D9EF-952F-425A-9414-1A38F21BE503}"/>
                </a:ext>
              </a:extLst>
            </p:cNvPr>
            <p:cNvSpPr/>
            <p:nvPr/>
          </p:nvSpPr>
          <p:spPr>
            <a:xfrm>
              <a:off x="6127214" y="4377190"/>
              <a:ext cx="2491006" cy="296514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C8C18063-7384-45F1-B3A6-DA6694EE0613}"/>
                </a:ext>
              </a:extLst>
            </p:cNvPr>
            <p:cNvSpPr txBox="1"/>
            <p:nvPr/>
          </p:nvSpPr>
          <p:spPr>
            <a:xfrm>
              <a:off x="6478732" y="3307447"/>
              <a:ext cx="2297102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0" b="1" dirty="0">
                  <a:solidFill>
                    <a:srgbClr val="14B8A8"/>
                  </a:solidFill>
                  <a:latin typeface="Adobe Garamond Pro Bold" panose="02020702060506020403" pitchFamily="18" charset="0"/>
                </a:rPr>
                <a:t>You!</a:t>
              </a:r>
            </a:p>
          </p:txBody>
        </p:sp>
        <p:sp>
          <p:nvSpPr>
            <p:cNvPr id="3" name="Gleichschenkliges Dreieck 2">
              <a:extLst>
                <a:ext uri="{FF2B5EF4-FFF2-40B4-BE49-F238E27FC236}">
                  <a16:creationId xmlns:a16="http://schemas.microsoft.com/office/drawing/2014/main" id="{518E0B05-F4C1-4D58-8836-851D7CE44959}"/>
                </a:ext>
              </a:extLst>
            </p:cNvPr>
            <p:cNvSpPr/>
            <p:nvPr/>
          </p:nvSpPr>
          <p:spPr>
            <a:xfrm rot="5400000">
              <a:off x="8508466" y="4199128"/>
              <a:ext cx="757059" cy="652637"/>
            </a:xfrm>
            <a:prstGeom prst="triangle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Textfeld 18">
            <a:extLst>
              <a:ext uri="{FF2B5EF4-FFF2-40B4-BE49-F238E27FC236}">
                <a16:creationId xmlns:a16="http://schemas.microsoft.com/office/drawing/2014/main" id="{B681094D-C342-4D20-A3D2-78A6C239AB52}"/>
              </a:ext>
            </a:extLst>
          </p:cNvPr>
          <p:cNvSpPr txBox="1"/>
          <p:nvPr/>
        </p:nvSpPr>
        <p:spPr>
          <a:xfrm>
            <a:off x="6976951" y="6235611"/>
            <a:ext cx="52034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spc="300" dirty="0">
                <a:solidFill>
                  <a:schemeClr val="bg2">
                    <a:lumMod val="75000"/>
                  </a:schemeClr>
                </a:solidFill>
                <a:latin typeface="Copperplate Gothic Bold" panose="020B0604020202020204" pitchFamily="34" charset="0"/>
              </a:rPr>
              <a:t>T</a:t>
            </a:r>
            <a:r>
              <a:rPr lang="en-US" sz="2800" spc="300" dirty="0">
                <a:solidFill>
                  <a:schemeClr val="bg2">
                    <a:lumMod val="75000"/>
                  </a:schemeClr>
                </a:solidFill>
                <a:latin typeface="Copperplate Gothic Bold" panose="020B0604020202020204" pitchFamily="34" charset="0"/>
              </a:rPr>
              <a:t>he  </a:t>
            </a:r>
            <a:r>
              <a:rPr lang="en-US" sz="3200" spc="300" dirty="0">
                <a:solidFill>
                  <a:schemeClr val="bg2">
                    <a:lumMod val="75000"/>
                  </a:schemeClr>
                </a:solidFill>
                <a:latin typeface="Copperplate Gothic Bold" panose="020B0604020202020204" pitchFamily="34" charset="0"/>
              </a:rPr>
              <a:t>I</a:t>
            </a:r>
            <a:r>
              <a:rPr lang="en-US" sz="2800" spc="300" dirty="0">
                <a:solidFill>
                  <a:schemeClr val="bg2">
                    <a:lumMod val="75000"/>
                  </a:schemeClr>
                </a:solidFill>
                <a:latin typeface="Copperplate Gothic Bold" panose="020B0604020202020204" pitchFamily="34" charset="0"/>
              </a:rPr>
              <a:t>solated  </a:t>
            </a:r>
            <a:r>
              <a:rPr lang="en-US" sz="3200" spc="300" dirty="0">
                <a:solidFill>
                  <a:schemeClr val="bg2">
                    <a:lumMod val="75000"/>
                  </a:schemeClr>
                </a:solidFill>
                <a:latin typeface="Copperplate Gothic Bold" panose="020B0604020202020204" pitchFamily="34" charset="0"/>
              </a:rPr>
              <a:t>D</a:t>
            </a:r>
            <a:r>
              <a:rPr lang="en-US" sz="2800" spc="300" dirty="0">
                <a:solidFill>
                  <a:schemeClr val="bg2">
                    <a:lumMod val="75000"/>
                  </a:schemeClr>
                </a:solidFill>
                <a:latin typeface="Copperplate Gothic Bold" panose="020B0604020202020204" pitchFamily="34" charset="0"/>
              </a:rPr>
              <a:t>ucks </a:t>
            </a:r>
          </a:p>
        </p:txBody>
      </p:sp>
    </p:spTree>
    <p:extLst>
      <p:ext uri="{BB962C8B-B14F-4D97-AF65-F5344CB8AC3E}">
        <p14:creationId xmlns:p14="http://schemas.microsoft.com/office/powerpoint/2010/main" val="24498250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feld 23">
            <a:extLst>
              <a:ext uri="{FF2B5EF4-FFF2-40B4-BE49-F238E27FC236}">
                <a16:creationId xmlns:a16="http://schemas.microsoft.com/office/drawing/2014/main" id="{3000465D-59DD-48DA-A678-0B43161C7579}"/>
              </a:ext>
            </a:extLst>
          </p:cNvPr>
          <p:cNvSpPr txBox="1"/>
          <p:nvPr/>
        </p:nvSpPr>
        <p:spPr>
          <a:xfrm>
            <a:off x="698339" y="5018648"/>
            <a:ext cx="31023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595959">
                    <a:alpha val="30000"/>
                  </a:srgbClr>
                </a:solidFill>
                <a:latin typeface="Adobe Garamond Pro Bold" panose="02020702060506020403" pitchFamily="18" charset="0"/>
              </a:rPr>
              <a:t>First-person shooter</a:t>
            </a:r>
          </a:p>
        </p:txBody>
      </p:sp>
      <p:sp>
        <p:nvSpPr>
          <p:cNvPr id="2" name="Achteck 1">
            <a:extLst>
              <a:ext uri="{FF2B5EF4-FFF2-40B4-BE49-F238E27FC236}">
                <a16:creationId xmlns:a16="http://schemas.microsoft.com/office/drawing/2014/main" id="{9165A4C0-99CC-45A6-B695-20505B279BFA}"/>
              </a:ext>
            </a:extLst>
          </p:cNvPr>
          <p:cNvSpPr/>
          <p:nvPr/>
        </p:nvSpPr>
        <p:spPr>
          <a:xfrm>
            <a:off x="698339" y="1722303"/>
            <a:ext cx="3102384" cy="3102384"/>
          </a:xfrm>
          <a:prstGeom prst="octagon">
            <a:avLst/>
          </a:prstGeom>
          <a:solidFill>
            <a:srgbClr val="C9C9C9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B8516B88-F78B-4FC9-9D69-E5D69157DB13}"/>
              </a:ext>
            </a:extLst>
          </p:cNvPr>
          <p:cNvSpPr txBox="1"/>
          <p:nvPr/>
        </p:nvSpPr>
        <p:spPr>
          <a:xfrm>
            <a:off x="4520881" y="5018648"/>
            <a:ext cx="31023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595959"/>
                </a:solidFill>
                <a:latin typeface="Adobe Garamond Pro Bold" panose="02020702060506020403" pitchFamily="18" charset="0"/>
              </a:rPr>
              <a:t>Same level, different iterations</a:t>
            </a:r>
          </a:p>
        </p:txBody>
      </p:sp>
      <p:sp>
        <p:nvSpPr>
          <p:cNvPr id="14" name="Achteck 13">
            <a:extLst>
              <a:ext uri="{FF2B5EF4-FFF2-40B4-BE49-F238E27FC236}">
                <a16:creationId xmlns:a16="http://schemas.microsoft.com/office/drawing/2014/main" id="{1F86C9F3-E3F0-496D-A4F4-75692B5A5E6C}"/>
              </a:ext>
            </a:extLst>
          </p:cNvPr>
          <p:cNvSpPr/>
          <p:nvPr/>
        </p:nvSpPr>
        <p:spPr>
          <a:xfrm>
            <a:off x="4568734" y="1722303"/>
            <a:ext cx="3102384" cy="3102384"/>
          </a:xfrm>
          <a:prstGeom prst="octagon">
            <a:avLst/>
          </a:prstGeom>
          <a:solidFill>
            <a:srgbClr val="C9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9A8042D9-4301-4503-B5BF-DEF95C6E37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43619" y="2418596"/>
            <a:ext cx="1811824" cy="1811824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9B276825-BB03-41C3-8384-57697D8A0D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06763" y="2384258"/>
            <a:ext cx="1778474" cy="1778474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84EF93C9-0A5B-4EFD-9524-7647BEEB7691}"/>
              </a:ext>
            </a:extLst>
          </p:cNvPr>
          <p:cNvSpPr txBox="1"/>
          <p:nvPr/>
        </p:nvSpPr>
        <p:spPr>
          <a:xfrm>
            <a:off x="219893" y="81674"/>
            <a:ext cx="39354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latin typeface="Adobe Garamond Pro Bold" panose="02020702060506020403" pitchFamily="18" charset="0"/>
              </a:rPr>
              <a:t>The </a:t>
            </a:r>
            <a:r>
              <a:rPr lang="en-US" sz="5400" b="1" dirty="0">
                <a:solidFill>
                  <a:srgbClr val="14B8A8"/>
                </a:solidFill>
                <a:latin typeface="Adobe Garamond Pro Bold" panose="02020702060506020403" pitchFamily="18" charset="0"/>
              </a:rPr>
              <a:t>Concept</a:t>
            </a:r>
            <a:endParaRPr lang="en-US" sz="6000" b="1" dirty="0">
              <a:solidFill>
                <a:srgbClr val="14B8A8"/>
              </a:solidFill>
              <a:latin typeface="Adobe Garamond Pro Bold" panose="02020702060506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34725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feld 23">
            <a:extLst>
              <a:ext uri="{FF2B5EF4-FFF2-40B4-BE49-F238E27FC236}">
                <a16:creationId xmlns:a16="http://schemas.microsoft.com/office/drawing/2014/main" id="{3000465D-59DD-48DA-A678-0B43161C7579}"/>
              </a:ext>
            </a:extLst>
          </p:cNvPr>
          <p:cNvSpPr txBox="1"/>
          <p:nvPr/>
        </p:nvSpPr>
        <p:spPr>
          <a:xfrm>
            <a:off x="698339" y="5018648"/>
            <a:ext cx="31023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595959">
                    <a:alpha val="30000"/>
                  </a:srgbClr>
                </a:solidFill>
                <a:latin typeface="Adobe Garamond Pro Bold" panose="02020702060506020403" pitchFamily="18" charset="0"/>
              </a:rPr>
              <a:t>First-person shooter</a:t>
            </a:r>
          </a:p>
        </p:txBody>
      </p:sp>
      <p:sp>
        <p:nvSpPr>
          <p:cNvPr id="2" name="Achteck 1">
            <a:extLst>
              <a:ext uri="{FF2B5EF4-FFF2-40B4-BE49-F238E27FC236}">
                <a16:creationId xmlns:a16="http://schemas.microsoft.com/office/drawing/2014/main" id="{9165A4C0-99CC-45A6-B695-20505B279BFA}"/>
              </a:ext>
            </a:extLst>
          </p:cNvPr>
          <p:cNvSpPr/>
          <p:nvPr/>
        </p:nvSpPr>
        <p:spPr>
          <a:xfrm>
            <a:off x="698339" y="1722303"/>
            <a:ext cx="3102384" cy="3102384"/>
          </a:xfrm>
          <a:prstGeom prst="octagon">
            <a:avLst/>
          </a:prstGeom>
          <a:solidFill>
            <a:srgbClr val="C9C9C9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B8516B88-F78B-4FC9-9D69-E5D69157DB13}"/>
              </a:ext>
            </a:extLst>
          </p:cNvPr>
          <p:cNvSpPr txBox="1"/>
          <p:nvPr/>
        </p:nvSpPr>
        <p:spPr>
          <a:xfrm>
            <a:off x="4520881" y="5018648"/>
            <a:ext cx="31023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595959">
                    <a:alpha val="30000"/>
                  </a:srgbClr>
                </a:solidFill>
                <a:latin typeface="Adobe Garamond Pro Bold" panose="02020702060506020403" pitchFamily="18" charset="0"/>
              </a:rPr>
              <a:t>Same level, different iterations</a:t>
            </a:r>
          </a:p>
        </p:txBody>
      </p:sp>
      <p:sp>
        <p:nvSpPr>
          <p:cNvPr id="14" name="Achteck 13">
            <a:extLst>
              <a:ext uri="{FF2B5EF4-FFF2-40B4-BE49-F238E27FC236}">
                <a16:creationId xmlns:a16="http://schemas.microsoft.com/office/drawing/2014/main" id="{1F86C9F3-E3F0-496D-A4F4-75692B5A5E6C}"/>
              </a:ext>
            </a:extLst>
          </p:cNvPr>
          <p:cNvSpPr/>
          <p:nvPr/>
        </p:nvSpPr>
        <p:spPr>
          <a:xfrm>
            <a:off x="4568734" y="1722303"/>
            <a:ext cx="3102384" cy="3102384"/>
          </a:xfrm>
          <a:prstGeom prst="octagon">
            <a:avLst/>
          </a:prstGeom>
          <a:solidFill>
            <a:srgbClr val="C9C9C9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E32B0AEE-CA64-4716-81D2-7E7E073FA595}"/>
              </a:ext>
            </a:extLst>
          </p:cNvPr>
          <p:cNvSpPr txBox="1"/>
          <p:nvPr/>
        </p:nvSpPr>
        <p:spPr>
          <a:xfrm>
            <a:off x="8553736" y="5018648"/>
            <a:ext cx="277747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595959"/>
                </a:solidFill>
                <a:latin typeface="Adobe Garamond Pro Bold" panose="02020702060506020403" pitchFamily="18" charset="0"/>
              </a:rPr>
              <a:t>Developer comments</a:t>
            </a:r>
            <a:endParaRPr lang="en-US" sz="2800" dirty="0">
              <a:solidFill>
                <a:srgbClr val="FF9999"/>
              </a:solidFill>
              <a:latin typeface="Adobe Garamond Pro Bold" panose="02020702060506020403" pitchFamily="18" charset="0"/>
            </a:endParaRPr>
          </a:p>
        </p:txBody>
      </p:sp>
      <p:sp>
        <p:nvSpPr>
          <p:cNvPr id="20" name="Achteck 19">
            <a:extLst>
              <a:ext uri="{FF2B5EF4-FFF2-40B4-BE49-F238E27FC236}">
                <a16:creationId xmlns:a16="http://schemas.microsoft.com/office/drawing/2014/main" id="{99FEB548-A76C-4C53-8690-32CBF96D0A35}"/>
              </a:ext>
            </a:extLst>
          </p:cNvPr>
          <p:cNvSpPr/>
          <p:nvPr/>
        </p:nvSpPr>
        <p:spPr>
          <a:xfrm>
            <a:off x="8391279" y="1722303"/>
            <a:ext cx="3102384" cy="3102384"/>
          </a:xfrm>
          <a:prstGeom prst="octagon">
            <a:avLst/>
          </a:prstGeom>
          <a:solidFill>
            <a:srgbClr val="C9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9A8042D9-4301-4503-B5BF-DEF95C6E37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43619" y="2418596"/>
            <a:ext cx="1811824" cy="1811824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2CF05201-D121-49F9-8E34-A60C69750A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53233" y="2539762"/>
            <a:ext cx="1778475" cy="1778475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9B276825-BB03-41C3-8384-57697D8A0DB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206763" y="2384258"/>
            <a:ext cx="1778474" cy="1778474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4F15F1A4-3477-42D6-9990-553B98DDE999}"/>
              </a:ext>
            </a:extLst>
          </p:cNvPr>
          <p:cNvSpPr txBox="1"/>
          <p:nvPr/>
        </p:nvSpPr>
        <p:spPr>
          <a:xfrm>
            <a:off x="219893" y="81674"/>
            <a:ext cx="39354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latin typeface="Adobe Garamond Pro Bold" panose="02020702060506020403" pitchFamily="18" charset="0"/>
              </a:rPr>
              <a:t>The </a:t>
            </a:r>
            <a:r>
              <a:rPr lang="en-US" sz="5400" b="1" dirty="0">
                <a:solidFill>
                  <a:srgbClr val="14B8A8"/>
                </a:solidFill>
                <a:latin typeface="Adobe Garamond Pro Bold" panose="02020702060506020403" pitchFamily="18" charset="0"/>
              </a:rPr>
              <a:t>Concept</a:t>
            </a:r>
            <a:endParaRPr lang="en-US" sz="6000" b="1" dirty="0">
              <a:solidFill>
                <a:srgbClr val="14B8A8"/>
              </a:solidFill>
              <a:latin typeface="Adobe Garamond Pro Bold" panose="02020702060506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21942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feld 23">
            <a:extLst>
              <a:ext uri="{FF2B5EF4-FFF2-40B4-BE49-F238E27FC236}">
                <a16:creationId xmlns:a16="http://schemas.microsoft.com/office/drawing/2014/main" id="{3000465D-59DD-48DA-A678-0B43161C7579}"/>
              </a:ext>
            </a:extLst>
          </p:cNvPr>
          <p:cNvSpPr txBox="1"/>
          <p:nvPr/>
        </p:nvSpPr>
        <p:spPr>
          <a:xfrm>
            <a:off x="698339" y="5018648"/>
            <a:ext cx="31023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595959"/>
                </a:solidFill>
                <a:latin typeface="Adobe Garamond Pro Bold" panose="02020702060506020403" pitchFamily="18" charset="0"/>
              </a:rPr>
              <a:t>First-person shooter</a:t>
            </a:r>
            <a:endParaRPr lang="en-US" sz="2800" dirty="0">
              <a:solidFill>
                <a:srgbClr val="FF9999"/>
              </a:solidFill>
              <a:latin typeface="Adobe Garamond Pro Bold" panose="02020702060506020403" pitchFamily="18" charset="0"/>
            </a:endParaRPr>
          </a:p>
        </p:txBody>
      </p:sp>
      <p:sp>
        <p:nvSpPr>
          <p:cNvPr id="2" name="Achteck 1">
            <a:extLst>
              <a:ext uri="{FF2B5EF4-FFF2-40B4-BE49-F238E27FC236}">
                <a16:creationId xmlns:a16="http://schemas.microsoft.com/office/drawing/2014/main" id="{9165A4C0-99CC-45A6-B695-20505B279BFA}"/>
              </a:ext>
            </a:extLst>
          </p:cNvPr>
          <p:cNvSpPr/>
          <p:nvPr/>
        </p:nvSpPr>
        <p:spPr>
          <a:xfrm>
            <a:off x="698339" y="1722303"/>
            <a:ext cx="3102384" cy="3102384"/>
          </a:xfrm>
          <a:prstGeom prst="octagon">
            <a:avLst/>
          </a:prstGeom>
          <a:solidFill>
            <a:srgbClr val="C9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B8516B88-F78B-4FC9-9D69-E5D69157DB13}"/>
              </a:ext>
            </a:extLst>
          </p:cNvPr>
          <p:cNvSpPr txBox="1"/>
          <p:nvPr/>
        </p:nvSpPr>
        <p:spPr>
          <a:xfrm>
            <a:off x="4520881" y="5018648"/>
            <a:ext cx="31023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595959"/>
                </a:solidFill>
                <a:latin typeface="Adobe Garamond Pro Bold" panose="02020702060506020403" pitchFamily="18" charset="0"/>
              </a:rPr>
              <a:t>Same level, different iterations</a:t>
            </a:r>
            <a:endParaRPr lang="en-US" sz="2800" dirty="0">
              <a:solidFill>
                <a:srgbClr val="FF9999"/>
              </a:solidFill>
              <a:latin typeface="Adobe Garamond Pro Bold" panose="02020702060506020403" pitchFamily="18" charset="0"/>
            </a:endParaRPr>
          </a:p>
        </p:txBody>
      </p:sp>
      <p:sp>
        <p:nvSpPr>
          <p:cNvPr id="14" name="Achteck 13">
            <a:extLst>
              <a:ext uri="{FF2B5EF4-FFF2-40B4-BE49-F238E27FC236}">
                <a16:creationId xmlns:a16="http://schemas.microsoft.com/office/drawing/2014/main" id="{1F86C9F3-E3F0-496D-A4F4-75692B5A5E6C}"/>
              </a:ext>
            </a:extLst>
          </p:cNvPr>
          <p:cNvSpPr/>
          <p:nvPr/>
        </p:nvSpPr>
        <p:spPr>
          <a:xfrm>
            <a:off x="4568734" y="1722303"/>
            <a:ext cx="3102384" cy="3102384"/>
          </a:xfrm>
          <a:prstGeom prst="octagon">
            <a:avLst/>
          </a:prstGeom>
          <a:solidFill>
            <a:srgbClr val="C9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E32B0AEE-CA64-4716-81D2-7E7E073FA595}"/>
              </a:ext>
            </a:extLst>
          </p:cNvPr>
          <p:cNvSpPr txBox="1"/>
          <p:nvPr/>
        </p:nvSpPr>
        <p:spPr>
          <a:xfrm>
            <a:off x="8553736" y="5018648"/>
            <a:ext cx="277747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595959"/>
                </a:solidFill>
                <a:latin typeface="Adobe Garamond Pro Bold" panose="02020702060506020403" pitchFamily="18" charset="0"/>
              </a:rPr>
              <a:t>Developer comments</a:t>
            </a:r>
            <a:endParaRPr lang="en-US" sz="2800" dirty="0">
              <a:solidFill>
                <a:srgbClr val="FF9999"/>
              </a:solidFill>
              <a:latin typeface="Adobe Garamond Pro Bold" panose="02020702060506020403" pitchFamily="18" charset="0"/>
            </a:endParaRPr>
          </a:p>
        </p:txBody>
      </p:sp>
      <p:sp>
        <p:nvSpPr>
          <p:cNvPr id="20" name="Achteck 19">
            <a:extLst>
              <a:ext uri="{FF2B5EF4-FFF2-40B4-BE49-F238E27FC236}">
                <a16:creationId xmlns:a16="http://schemas.microsoft.com/office/drawing/2014/main" id="{99FEB548-A76C-4C53-8690-32CBF96D0A35}"/>
              </a:ext>
            </a:extLst>
          </p:cNvPr>
          <p:cNvSpPr/>
          <p:nvPr/>
        </p:nvSpPr>
        <p:spPr>
          <a:xfrm>
            <a:off x="8391279" y="1722303"/>
            <a:ext cx="3102384" cy="3102384"/>
          </a:xfrm>
          <a:prstGeom prst="octagon">
            <a:avLst/>
          </a:prstGeom>
          <a:solidFill>
            <a:srgbClr val="C9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9A8042D9-4301-4503-B5BF-DEF95C6E37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43619" y="2418596"/>
            <a:ext cx="1811824" cy="1811824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2CF05201-D121-49F9-8E34-A60C69750A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53233" y="2539762"/>
            <a:ext cx="1778475" cy="1778475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9B276825-BB03-41C3-8384-57697D8A0DB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206763" y="2384258"/>
            <a:ext cx="1778474" cy="1778474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B18DB8DF-81DE-45FE-A187-D7ECFB0181AA}"/>
              </a:ext>
            </a:extLst>
          </p:cNvPr>
          <p:cNvSpPr txBox="1"/>
          <p:nvPr/>
        </p:nvSpPr>
        <p:spPr>
          <a:xfrm>
            <a:off x="219893" y="81674"/>
            <a:ext cx="39354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latin typeface="Adobe Garamond Pro Bold" panose="02020702060506020403" pitchFamily="18" charset="0"/>
              </a:rPr>
              <a:t>The </a:t>
            </a:r>
            <a:r>
              <a:rPr lang="en-US" sz="5400" b="1" dirty="0">
                <a:solidFill>
                  <a:srgbClr val="14B8A8"/>
                </a:solidFill>
                <a:latin typeface="Adobe Garamond Pro Bold" panose="02020702060506020403" pitchFamily="18" charset="0"/>
              </a:rPr>
              <a:t>Concept</a:t>
            </a:r>
            <a:endParaRPr lang="en-US" sz="6000" b="1" dirty="0">
              <a:solidFill>
                <a:srgbClr val="14B8A8"/>
              </a:solidFill>
              <a:latin typeface="Adobe Garamond Pro Bold" panose="02020702060506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61456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uppieren 32">
            <a:extLst>
              <a:ext uri="{FF2B5EF4-FFF2-40B4-BE49-F238E27FC236}">
                <a16:creationId xmlns:a16="http://schemas.microsoft.com/office/drawing/2014/main" id="{BE4BC41F-842E-4CC6-8864-DFC933BDC91F}"/>
              </a:ext>
            </a:extLst>
          </p:cNvPr>
          <p:cNvGrpSpPr/>
          <p:nvPr/>
        </p:nvGrpSpPr>
        <p:grpSpPr>
          <a:xfrm>
            <a:off x="1418951" y="523669"/>
            <a:ext cx="9358163" cy="6076713"/>
            <a:chOff x="1457656" y="500520"/>
            <a:chExt cx="9358163" cy="6076713"/>
          </a:xfrm>
        </p:grpSpPr>
        <p:grpSp>
          <p:nvGrpSpPr>
            <p:cNvPr id="5" name="Gruppieren 4">
              <a:extLst>
                <a:ext uri="{FF2B5EF4-FFF2-40B4-BE49-F238E27FC236}">
                  <a16:creationId xmlns:a16="http://schemas.microsoft.com/office/drawing/2014/main" id="{1F9C604B-96D2-43EA-A03E-6813276ED756}"/>
                </a:ext>
              </a:extLst>
            </p:cNvPr>
            <p:cNvGrpSpPr/>
            <p:nvPr/>
          </p:nvGrpSpPr>
          <p:grpSpPr>
            <a:xfrm>
              <a:off x="1457656" y="2936706"/>
              <a:ext cx="2600961" cy="3640527"/>
              <a:chOff x="663441" y="204985"/>
              <a:chExt cx="2600961" cy="3640527"/>
            </a:xfrm>
          </p:grpSpPr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9DB80D86-0CDC-4F4E-9143-4583E7DD56C5}"/>
                  </a:ext>
                </a:extLst>
              </p:cNvPr>
              <p:cNvSpPr txBox="1"/>
              <p:nvPr/>
            </p:nvSpPr>
            <p:spPr>
              <a:xfrm>
                <a:off x="1053671" y="2829849"/>
                <a:ext cx="1802120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000" dirty="0">
                    <a:solidFill>
                      <a:srgbClr val="595959"/>
                    </a:solidFill>
                    <a:latin typeface="Adobe Garamond Pro Bold" panose="02020702060506020403" pitchFamily="18" charset="0"/>
                  </a:rPr>
                  <a:t>Abstract</a:t>
                </a:r>
              </a:p>
              <a:p>
                <a:pPr algn="ctr"/>
                <a:r>
                  <a:rPr lang="en-US" sz="3000" dirty="0">
                    <a:solidFill>
                      <a:srgbClr val="14B8A8"/>
                    </a:solidFill>
                    <a:latin typeface="Adobe Garamond Pro Bold" panose="02020702060506020403" pitchFamily="18" charset="0"/>
                  </a:rPr>
                  <a:t>prototype</a:t>
                </a:r>
              </a:p>
            </p:txBody>
          </p:sp>
          <p:pic>
            <p:nvPicPr>
              <p:cNvPr id="19" name="Grafik 18" descr="Ein Bild, das Computer, Foto, Laptop, Haufen enthält.&#10;&#10;Automatisch generierte Beschreibung">
                <a:extLst>
                  <a:ext uri="{FF2B5EF4-FFF2-40B4-BE49-F238E27FC236}">
                    <a16:creationId xmlns:a16="http://schemas.microsoft.com/office/drawing/2014/main" id="{10FFF2A0-2800-4190-ADE0-8CCD192D220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854" t="393" r="55646" b="-393"/>
              <a:stretch/>
            </p:blipFill>
            <p:spPr>
              <a:xfrm>
                <a:off x="663441" y="204985"/>
                <a:ext cx="2600961" cy="2600961"/>
              </a:xfrm>
              <a:prstGeom prst="octagon">
                <a:avLst/>
              </a:prstGeom>
            </p:spPr>
          </p:pic>
        </p:grpSp>
        <p:grpSp>
          <p:nvGrpSpPr>
            <p:cNvPr id="4" name="Gruppieren 3">
              <a:extLst>
                <a:ext uri="{FF2B5EF4-FFF2-40B4-BE49-F238E27FC236}">
                  <a16:creationId xmlns:a16="http://schemas.microsoft.com/office/drawing/2014/main" id="{B07E9FF2-BFB8-441D-8B7B-30176510F446}"/>
                </a:ext>
              </a:extLst>
            </p:cNvPr>
            <p:cNvGrpSpPr/>
            <p:nvPr/>
          </p:nvGrpSpPr>
          <p:grpSpPr>
            <a:xfrm>
              <a:off x="4802097" y="500520"/>
              <a:ext cx="2594384" cy="3636382"/>
              <a:chOff x="3348387" y="3165497"/>
              <a:chExt cx="2594384" cy="3636382"/>
            </a:xfrm>
          </p:grpSpPr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C6D6F08F-A305-4697-8557-29D1D3AD934B}"/>
                  </a:ext>
                </a:extLst>
              </p:cNvPr>
              <p:cNvSpPr txBox="1"/>
              <p:nvPr/>
            </p:nvSpPr>
            <p:spPr>
              <a:xfrm>
                <a:off x="3741230" y="5786216"/>
                <a:ext cx="1802120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000" dirty="0">
                    <a:solidFill>
                      <a:srgbClr val="14B8A8"/>
                    </a:solidFill>
                    <a:latin typeface="Adobe Garamond Pro Bold" panose="02020702060506020403" pitchFamily="18" charset="0"/>
                  </a:rPr>
                  <a:t>Greybox</a:t>
                </a:r>
              </a:p>
              <a:p>
                <a:pPr algn="ctr"/>
                <a:r>
                  <a:rPr lang="en-US" sz="3000" dirty="0">
                    <a:solidFill>
                      <a:srgbClr val="595959"/>
                    </a:solidFill>
                    <a:latin typeface="Adobe Garamond Pro Bold" panose="02020702060506020403" pitchFamily="18" charset="0"/>
                  </a:rPr>
                  <a:t>level</a:t>
                </a:r>
                <a:endParaRPr lang="en-US" sz="3000" dirty="0">
                  <a:solidFill>
                    <a:srgbClr val="14B8A8"/>
                  </a:solidFill>
                  <a:latin typeface="Adobe Garamond Pro Bold" panose="02020702060506020403" pitchFamily="18" charset="0"/>
                </a:endParaRPr>
              </a:p>
            </p:txBody>
          </p:sp>
          <p:pic>
            <p:nvPicPr>
              <p:cNvPr id="20" name="Grafik 19" descr="Ein Bild, das Spielzeug enthält.&#10;&#10;Automatisch generierte Beschreibung">
                <a:extLst>
                  <a:ext uri="{FF2B5EF4-FFF2-40B4-BE49-F238E27FC236}">
                    <a16:creationId xmlns:a16="http://schemas.microsoft.com/office/drawing/2014/main" id="{9BA102D4-21D2-4598-BAFA-AB89697473E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875" r="21875"/>
              <a:stretch/>
            </p:blipFill>
            <p:spPr>
              <a:xfrm>
                <a:off x="3348387" y="3165497"/>
                <a:ext cx="2594384" cy="2594384"/>
              </a:xfrm>
              <a:prstGeom prst="octagon">
                <a:avLst/>
              </a:prstGeom>
            </p:spPr>
          </p:pic>
        </p:grpSp>
        <p:grpSp>
          <p:nvGrpSpPr>
            <p:cNvPr id="7" name="Gruppieren 6">
              <a:extLst>
                <a:ext uri="{FF2B5EF4-FFF2-40B4-BE49-F238E27FC236}">
                  <a16:creationId xmlns:a16="http://schemas.microsoft.com/office/drawing/2014/main" id="{EC621E95-D9DF-4C7A-AA4F-3A7C1D98A65B}"/>
                </a:ext>
              </a:extLst>
            </p:cNvPr>
            <p:cNvGrpSpPr/>
            <p:nvPr/>
          </p:nvGrpSpPr>
          <p:grpSpPr>
            <a:xfrm>
              <a:off x="8214858" y="2936706"/>
              <a:ext cx="2600961" cy="3629792"/>
              <a:chOff x="8696428" y="3172087"/>
              <a:chExt cx="2600961" cy="3629792"/>
            </a:xfrm>
          </p:grpSpPr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86D0B83E-D4F7-4324-85C0-89F0CB2378F5}"/>
                  </a:ext>
                </a:extLst>
              </p:cNvPr>
              <p:cNvSpPr txBox="1"/>
              <p:nvPr/>
            </p:nvSpPr>
            <p:spPr>
              <a:xfrm>
                <a:off x="9100973" y="5786216"/>
                <a:ext cx="1802120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000" dirty="0">
                    <a:solidFill>
                      <a:srgbClr val="14B8A8"/>
                    </a:solidFill>
                    <a:latin typeface="Adobe Garamond Pro Bold" panose="02020702060506020403" pitchFamily="18" charset="0"/>
                  </a:rPr>
                  <a:t>Release</a:t>
                </a:r>
                <a:r>
                  <a:rPr lang="en-US" sz="3000" dirty="0">
                    <a:solidFill>
                      <a:srgbClr val="80B1DA"/>
                    </a:solidFill>
                    <a:latin typeface="Adobe Garamond Pro Bold" panose="02020702060506020403" pitchFamily="18" charset="0"/>
                  </a:rPr>
                  <a:t> </a:t>
                </a:r>
                <a:r>
                  <a:rPr lang="en-US" sz="3000" dirty="0">
                    <a:solidFill>
                      <a:srgbClr val="595959"/>
                    </a:solidFill>
                    <a:latin typeface="Adobe Garamond Pro Bold" panose="02020702060506020403" pitchFamily="18" charset="0"/>
                  </a:rPr>
                  <a:t>version</a:t>
                </a:r>
              </a:p>
            </p:txBody>
          </p:sp>
          <p:pic>
            <p:nvPicPr>
              <p:cNvPr id="22" name="Grafik 21" descr="Ein Bild, das Foto, verschieden, anzeigend, anzeigen enthält.&#10;&#10;Automatisch generierte Beschreibung">
                <a:extLst>
                  <a:ext uri="{FF2B5EF4-FFF2-40B4-BE49-F238E27FC236}">
                    <a16:creationId xmlns:a16="http://schemas.microsoft.com/office/drawing/2014/main" id="{C10A526D-4099-4DE9-B7BB-6FC8D7686FD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000" r="19000"/>
              <a:stretch/>
            </p:blipFill>
            <p:spPr>
              <a:xfrm>
                <a:off x="8696428" y="3172087"/>
                <a:ext cx="2600961" cy="2600961"/>
              </a:xfrm>
              <a:prstGeom prst="octagon">
                <a:avLst/>
              </a:prstGeom>
            </p:spPr>
          </p:pic>
        </p:grpSp>
        <p:cxnSp>
          <p:nvCxnSpPr>
            <p:cNvPr id="27" name="Verbinder: gewinkelt 26">
              <a:extLst>
                <a:ext uri="{FF2B5EF4-FFF2-40B4-BE49-F238E27FC236}">
                  <a16:creationId xmlns:a16="http://schemas.microsoft.com/office/drawing/2014/main" id="{2EB7FCC3-DA6A-464A-820A-4B404D8DC14E}"/>
                </a:ext>
              </a:extLst>
            </p:cNvPr>
            <p:cNvCxnSpPr>
              <a:cxnSpLocks/>
              <a:stCxn id="19" idx="7"/>
              <a:endCxn id="20" idx="5"/>
            </p:cNvCxnSpPr>
            <p:nvPr/>
          </p:nvCxnSpPr>
          <p:spPr>
            <a:xfrm rot="5400000" flipH="1" flipV="1">
              <a:off x="3211301" y="1345911"/>
              <a:ext cx="1676317" cy="1505275"/>
            </a:xfrm>
            <a:prstGeom prst="bentConnector2">
              <a:avLst/>
            </a:prstGeom>
            <a:ln w="57150">
              <a:solidFill>
                <a:srgbClr val="14B8A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Verbinder: gewinkelt 27">
              <a:extLst>
                <a:ext uri="{FF2B5EF4-FFF2-40B4-BE49-F238E27FC236}">
                  <a16:creationId xmlns:a16="http://schemas.microsoft.com/office/drawing/2014/main" id="{A9747839-45B1-46C4-8FBE-5C47FBB15181}"/>
                </a:ext>
              </a:extLst>
            </p:cNvPr>
            <p:cNvCxnSpPr>
              <a:cxnSpLocks/>
              <a:stCxn id="20" idx="0"/>
              <a:endCxn id="22" idx="6"/>
            </p:cNvCxnSpPr>
            <p:nvPr/>
          </p:nvCxnSpPr>
          <p:spPr>
            <a:xfrm>
              <a:off x="7396481" y="1260389"/>
              <a:ext cx="1580172" cy="1676317"/>
            </a:xfrm>
            <a:prstGeom prst="bentConnector2">
              <a:avLst/>
            </a:prstGeom>
            <a:ln w="57150">
              <a:solidFill>
                <a:srgbClr val="14B8A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147947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feld 11">
            <a:extLst>
              <a:ext uri="{FF2B5EF4-FFF2-40B4-BE49-F238E27FC236}">
                <a16:creationId xmlns:a16="http://schemas.microsoft.com/office/drawing/2014/main" id="{B18DB8DF-81DE-45FE-A187-D7ECFB0181AA}"/>
              </a:ext>
            </a:extLst>
          </p:cNvPr>
          <p:cNvSpPr txBox="1"/>
          <p:nvPr/>
        </p:nvSpPr>
        <p:spPr>
          <a:xfrm>
            <a:off x="219893" y="81674"/>
            <a:ext cx="39354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14B8A8"/>
                </a:solidFill>
                <a:latin typeface="Adobe Garamond Pro Bold" panose="02020702060506020403" pitchFamily="18" charset="0"/>
              </a:rPr>
              <a:t>Storytelling</a:t>
            </a:r>
            <a:endParaRPr lang="en-US" sz="6000" b="1" dirty="0">
              <a:solidFill>
                <a:srgbClr val="14B8A8"/>
              </a:solidFill>
              <a:latin typeface="Adobe Garamond Pro Bold" panose="02020702060506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41940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411</Words>
  <Application>Microsoft Office PowerPoint</Application>
  <PresentationFormat>Breitbild</PresentationFormat>
  <Paragraphs>200</Paragraphs>
  <Slides>41</Slides>
  <Notes>0</Notes>
  <HiddenSlides>3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41</vt:i4>
      </vt:variant>
    </vt:vector>
  </HeadingPairs>
  <TitlesOfParts>
    <vt:vector size="48" baseType="lpstr">
      <vt:lpstr>Arial</vt:lpstr>
      <vt:lpstr>Copperplate Gothic Bold</vt:lpstr>
      <vt:lpstr>Arial Black</vt:lpstr>
      <vt:lpstr>Calibri Light</vt:lpstr>
      <vt:lpstr>Calibri</vt:lpstr>
      <vt:lpstr>Adobe Garamond Pro Bold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Lars Kalthoff</dc:creator>
  <cp:lastModifiedBy>Lars Kalthoff</cp:lastModifiedBy>
  <cp:revision>341</cp:revision>
  <dcterms:created xsi:type="dcterms:W3CDTF">2020-03-31T14:48:28Z</dcterms:created>
  <dcterms:modified xsi:type="dcterms:W3CDTF">2020-04-24T12:29:03Z</dcterms:modified>
</cp:coreProperties>
</file>